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heme/themeOverride2.xml" ContentType="application/vnd.openxmlformats-officedocument.themeOverr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p:sldMasterIdLst>
    <p:sldMasterId id="2147483648" r:id="rId1"/>
    <p:sldMasterId id="2147483658" r:id="rId2"/>
  </p:sldMasterIdLst>
  <p:notesMasterIdLst>
    <p:notesMasterId r:id="rId40"/>
  </p:notesMasterIdLst>
  <p:handoutMasterIdLst>
    <p:handoutMasterId r:id="rId41"/>
  </p:handoutMasterIdLst>
  <p:sldIdLst>
    <p:sldId id="257" r:id="rId3"/>
    <p:sldId id="393" r:id="rId4"/>
    <p:sldId id="350" r:id="rId5"/>
    <p:sldId id="503" r:id="rId6"/>
    <p:sldId id="502" r:id="rId7"/>
    <p:sldId id="506" r:id="rId8"/>
    <p:sldId id="392" r:id="rId9"/>
    <p:sldId id="464" r:id="rId10"/>
    <p:sldId id="430" r:id="rId11"/>
    <p:sldId id="467" r:id="rId12"/>
    <p:sldId id="465" r:id="rId13"/>
    <p:sldId id="429" r:id="rId14"/>
    <p:sldId id="504" r:id="rId15"/>
    <p:sldId id="505" r:id="rId16"/>
    <p:sldId id="507" r:id="rId17"/>
    <p:sldId id="508" r:id="rId18"/>
    <p:sldId id="510" r:id="rId19"/>
    <p:sldId id="509" r:id="rId20"/>
    <p:sldId id="398" r:id="rId21"/>
    <p:sldId id="397" r:id="rId22"/>
    <p:sldId id="365" r:id="rId23"/>
    <p:sldId id="511" r:id="rId24"/>
    <p:sldId id="512" r:id="rId25"/>
    <p:sldId id="513" r:id="rId26"/>
    <p:sldId id="514" r:id="rId27"/>
    <p:sldId id="552" r:id="rId28"/>
    <p:sldId id="553" r:id="rId29"/>
    <p:sldId id="386" r:id="rId30"/>
    <p:sldId id="554" r:id="rId31"/>
    <p:sldId id="555" r:id="rId32"/>
    <p:sldId id="556" r:id="rId33"/>
    <p:sldId id="352" r:id="rId34"/>
    <p:sldId id="405" r:id="rId35"/>
    <p:sldId id="550" r:id="rId36"/>
    <p:sldId id="551" r:id="rId37"/>
    <p:sldId id="557" r:id="rId38"/>
    <p:sldId id="281" r:id="rId39"/>
  </p:sldIdLst>
  <p:sldSz cx="12192000" cy="6858000"/>
  <p:notesSz cx="6858000" cy="9144000"/>
  <p:custDataLst>
    <p:tags r:id="rId42"/>
  </p:custDataLst>
  <p:defaultTextStyle>
    <a:defPPr>
      <a:defRPr lang="zh-CN"/>
    </a:defPPr>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opperplate Gothic Bold" pitchFamily="34" charset="0"/>
        <a:ea typeface="微软雅黑" panose="020B0503020204020204" pitchFamily="34" charset="-122"/>
        <a:cs typeface="+mn-cs"/>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opperplate Gothic Bold" pitchFamily="34" charset="0"/>
        <a:ea typeface="微软雅黑" panose="020B0503020204020204" pitchFamily="34"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opperplate Gothic Bold" pitchFamily="34" charset="0"/>
        <a:ea typeface="微软雅黑" panose="020B0503020204020204" pitchFamily="34"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opperplate Gothic Bold" pitchFamily="34" charset="0"/>
        <a:ea typeface="微软雅黑" panose="020B0503020204020204" pitchFamily="34"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opperplate Gothic Bold" pitchFamily="34" charset="0"/>
        <a:ea typeface="微软雅黑" panose="020B0503020204020204" pitchFamily="34" charset="-122"/>
        <a:cs typeface="+mn-cs"/>
      </a:defRPr>
    </a:lvl5pPr>
    <a:lvl6pPr marL="2286000" lvl="5"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opperplate Gothic Bold" pitchFamily="34" charset="0"/>
        <a:ea typeface="微软雅黑" panose="020B0503020204020204" pitchFamily="34" charset="-122"/>
        <a:cs typeface="+mn-cs"/>
      </a:defRPr>
    </a:lvl6pPr>
    <a:lvl7pPr marL="2743200" lvl="6"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opperplate Gothic Bold" pitchFamily="34" charset="0"/>
        <a:ea typeface="微软雅黑" panose="020B0503020204020204" pitchFamily="34" charset="-122"/>
        <a:cs typeface="+mn-cs"/>
      </a:defRPr>
    </a:lvl7pPr>
    <a:lvl8pPr marL="3200400" lvl="7"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opperplate Gothic Bold" pitchFamily="34" charset="0"/>
        <a:ea typeface="微软雅黑" panose="020B0503020204020204" pitchFamily="34" charset="-122"/>
        <a:cs typeface="+mn-cs"/>
      </a:defRPr>
    </a:lvl8pPr>
    <a:lvl9pPr marL="3657600" lvl="8"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opperplate Gothic Bold" pitchFamily="34" charset="0"/>
        <a:ea typeface="微软雅黑" panose="020B0503020204020204" pitchFamily="34"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3300"/>
    <a:srgbClr val="0033CC"/>
    <a:srgbClr val="339933"/>
    <a:srgbClr val="00CC00"/>
    <a:srgbClr val="28A9D6"/>
    <a:srgbClr val="7FCCE7"/>
    <a:srgbClr val="4AB7DC"/>
    <a:srgbClr val="4DB8D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441" autoAdjust="0"/>
    <p:restoredTop sz="90744"/>
  </p:normalViewPr>
  <p:slideViewPr>
    <p:cSldViewPr showGuides="1">
      <p:cViewPr>
        <p:scale>
          <a:sx n="66" d="100"/>
          <a:sy n="66" d="100"/>
        </p:scale>
        <p:origin x="-882" y="-42"/>
      </p:cViewPr>
      <p:guideLst>
        <p:guide orient="horz" pos="400"/>
        <p:guide orient="horz" pos="1298"/>
        <p:guide orient="horz" pos="3793"/>
        <p:guide orient="horz" pos="3113"/>
        <p:guide orient="horz" pos="2740"/>
        <p:guide orient="horz" pos="3339"/>
        <p:guide pos="3822"/>
        <p:guide pos="896"/>
        <p:guide pos="7657"/>
        <p:guide pos="7008"/>
        <p:guide pos="1321"/>
        <p:guide pos="6335"/>
      </p:guideLst>
    </p:cSldViewPr>
  </p:slideViewPr>
  <p:outlineViewPr>
    <p:cViewPr>
      <p:scale>
        <a:sx n="33" d="100"/>
        <a:sy n="33" d="100"/>
      </p:scale>
      <p:origin x="0" y="0"/>
    </p:cViewPr>
  </p:outlineViewPr>
  <p:notesTextViewPr>
    <p:cViewPr>
      <p:scale>
        <a:sx n="200" d="100"/>
        <a:sy n="200" d="100"/>
      </p:scale>
      <p:origin x="0" y="0"/>
    </p:cViewPr>
  </p:notesTextViewPr>
  <p:sorterViewPr showFormatting="0">
    <p:cViewPr>
      <p:scale>
        <a:sx n="125" d="100"/>
        <a:sy n="125" d="100"/>
      </p:scale>
      <p:origin x="0" y="3456"/>
    </p:cViewPr>
  </p:sorterViewPr>
  <p:gridSpacing cx="72005" cy="72005"/>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tags" Target="tags/tag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notesMaster" Target="notesMasters/notesMaster1.xml"/><Relationship Id="rId45"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eaLnBrk="1" fontAlgn="auto" hangingPunct="1">
              <a:spcBef>
                <a:spcPts val="0"/>
              </a:spcBef>
              <a:spcAft>
                <a:spcPts val="0"/>
              </a:spcAft>
              <a:buFontTx/>
              <a:buNone/>
              <a:defRPr sz="1200">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9" name="灯片编号占位符 8"/>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p>
            <a:pPr lvl="0" algn="r" eaLnBrk="1" fontAlgn="base" hangingPunct="1"/>
            <a:fld id="{9A0DB2DC-4C9A-4742-B13C-FB6460FD3503}" type="slidenum">
              <a:rPr lang="zh-CN" altLang="en-US" sz="1200" strike="noStrike" noProof="1" dirty="0">
                <a:latin typeface="Copperplate Gothic Bold" pitchFamily="34" charset="0"/>
                <a:ea typeface="微软雅黑" panose="020B0503020204020204" pitchFamily="34" charset="-122"/>
                <a:cs typeface="+mn-cs"/>
              </a:rPr>
              <a:pPr lvl="0" algn="r" eaLnBrk="1" fontAlgn="base" hangingPunct="1"/>
              <a:t>‹#›</a:t>
            </a:fld>
            <a:endParaRPr lang="zh-CN" altLang="en-US" sz="1200" strike="noStrike" noProof="1"/>
          </a:p>
        </p:txBody>
      </p:sp>
      <p:sp>
        <p:nvSpPr>
          <p:cNvPr id="10" name="页脚占位符 9"/>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smtClean="0"/>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chemeClr val="tx1"/>
              </a:solidFill>
              <a:effectLst/>
              <a:uLnTx/>
              <a:uFillTx/>
              <a:latin typeface="Copperplate Gothic Bold" pitchFamily="34" charset="0"/>
              <a:ea typeface="微软雅黑" panose="020B0503020204020204" pitchFamily="34" charset="-122"/>
              <a:cs typeface="+mn-cs"/>
            </a:endParaRPr>
          </a:p>
        </p:txBody>
      </p:sp>
      <p:sp>
        <p:nvSpPr>
          <p:cNvPr id="12" name="页眉占位符 1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smtClean="0"/>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chemeClr val="tx1"/>
              </a:solidFill>
              <a:effectLst/>
              <a:uLnTx/>
              <a:uFillTx/>
              <a:latin typeface="Copperplate Gothic Bold" pitchFamily="34" charset="0"/>
              <a:ea typeface="微软雅黑" panose="020B0503020204020204" pitchFamily="34" charset="-122"/>
              <a:cs typeface="+mn-cs"/>
            </a:endParaRPr>
          </a:p>
        </p:txBody>
      </p:sp>
    </p:spTree>
    <p:extLst>
      <p:ext uri="{BB962C8B-B14F-4D97-AF65-F5344CB8AC3E}">
        <p14:creationId xmlns:p14="http://schemas.microsoft.com/office/powerpoint/2010/main" val="209457071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buFontTx/>
              <a:buNone/>
              <a:defRPr sz="1200">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buFontTx/>
              <a:buNone/>
              <a:defRPr sz="1200">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marL="0" marR="0" lvl="0" indent="0" algn="l" defTabSz="914400" rtl="0" eaLnBrk="0" fontAlgn="base" latinLnBrk="0" hangingPunct="0">
              <a:lnSpc>
                <a:spcPct val="100000"/>
              </a:lnSpc>
              <a:spcBef>
                <a:spcPct val="30000"/>
              </a:spcBef>
              <a:spcAft>
                <a:spcPct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marL="0" marR="0" lvl="0"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单击此处编辑母版文本样式</a:t>
            </a:r>
          </a:p>
          <a:p>
            <a:pPr marL="457200" marR="0" lvl="1"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第二级</a:t>
            </a:r>
          </a:p>
          <a:p>
            <a:pPr marL="914400" marR="0" lvl="2"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第三级</a:t>
            </a:r>
          </a:p>
          <a:p>
            <a:pPr marL="1371600" marR="0" lvl="3"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第四级</a:t>
            </a:r>
          </a:p>
          <a:p>
            <a:pPr marL="1828800" marR="0" lvl="4"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第五级</a:t>
            </a:r>
          </a:p>
        </p:txBody>
      </p:sp>
      <p:sp>
        <p:nvSpPr>
          <p:cNvPr id="6" name="页脚占位符 5"/>
          <p:cNvSpPr>
            <a:spLocks noGrp="1"/>
          </p:cNvSpPr>
          <p:nvPr>
            <p:ph type="ftr" sz="quarter" idx="4"/>
          </p:nvPr>
        </p:nvSpPr>
        <p:spPr>
          <a:xfrm>
            <a:off x="0" y="8685213"/>
            <a:ext cx="2971800" cy="458788"/>
          </a:xfrm>
          <a:prstGeom prst="rect">
            <a:avLst/>
          </a:prstGeom>
        </p:spPr>
        <p:txBody>
          <a:bodyPr vert="horz" lIns="91440" tIns="45720" rIns="91440" bIns="45720" rtlCol="0" anchor="b"/>
          <a:lstStyle>
            <a:lvl1pPr algn="l" eaLnBrk="1" fontAlgn="auto" hangingPunct="1">
              <a:spcBef>
                <a:spcPts val="0"/>
              </a:spcBef>
              <a:spcAft>
                <a:spcPts val="0"/>
              </a:spcAft>
              <a:buFontTx/>
              <a:buNone/>
              <a:defRPr sz="1200">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7" name="灯片编号占位符 6"/>
          <p:cNvSpPr>
            <a:spLocks noGrp="1"/>
          </p:cNvSpPr>
          <p:nvPr>
            <p:ph type="sldNum" sz="quarter" idx="5"/>
          </p:nvPr>
        </p:nvSpPr>
        <p:spPr>
          <a:xfrm>
            <a:off x="3884613" y="8685213"/>
            <a:ext cx="2971800" cy="458788"/>
          </a:xfrm>
          <a:prstGeom prst="rect">
            <a:avLst/>
          </a:prstGeom>
        </p:spPr>
        <p:txBody>
          <a:bodyPr vert="horz" wrap="square" lIns="91440" tIns="45720" rIns="91440" bIns="45720" numCol="1" anchor="b" anchorCtr="0" compatLnSpc="1"/>
          <a:lstStyle/>
          <a:p>
            <a:pPr lvl="0" algn="r" eaLnBrk="1" fontAlgn="base" hangingPunct="1"/>
            <a:fld id="{9A0DB2DC-4C9A-4742-B13C-FB6460FD3503}" type="slidenum">
              <a:rPr lang="zh-CN" altLang="en-US" sz="1200" strike="noStrike" noProof="1" dirty="0">
                <a:latin typeface="Calibri" panose="020F0502020204030204" pitchFamily="34" charset="0"/>
                <a:ea typeface="宋体" panose="02010600030101010101" pitchFamily="2" charset="-122"/>
                <a:cs typeface="+mn-cs"/>
              </a:rPr>
              <a:pPr lvl="0" algn="r" eaLnBrk="1" fontAlgn="base" hangingPunct="1"/>
              <a:t>‹#›</a:t>
            </a:fld>
            <a:endParaRPr lang="zh-CN" altLang="en-US" sz="1200" strike="noStrike" noProof="1">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3776832318"/>
      </p:ext>
    </p:extLst>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幻灯片图像占位符 1"/>
          <p:cNvSpPr>
            <a:spLocks noGrp="1" noRot="1" noChangeAspect="1" noTextEdit="1"/>
          </p:cNvSpPr>
          <p:nvPr>
            <p:ph type="sldImg"/>
          </p:nvPr>
        </p:nvSpPr>
        <p:spPr>
          <a:ln>
            <a:solidFill>
              <a:srgbClr val="000000"/>
            </a:solidFill>
            <a:miter/>
          </a:ln>
        </p:spPr>
      </p:sp>
      <p:sp>
        <p:nvSpPr>
          <p:cNvPr id="24578" name="备注占位符 2"/>
          <p:cNvSpPr>
            <a:spLocks noGrp="1"/>
          </p:cNvSpPr>
          <p:nvPr>
            <p:ph type="body"/>
          </p:nvPr>
        </p:nvSpPr>
        <p:spPr>
          <a:noFill/>
          <a:ln>
            <a:noFill/>
          </a:ln>
        </p:spPr>
        <p:txBody>
          <a:bodyPr wrap="square" lIns="91440" tIns="45720" rIns="91440" bIns="45720" anchor="t"/>
          <a:lstStyle/>
          <a:p>
            <a:pPr lvl="0" eaLnBrk="1" hangingPunct="1">
              <a:spcBef>
                <a:spcPct val="0"/>
              </a:spcBef>
            </a:pPr>
            <a:endParaRPr lang="zh-CN" altLang="en-US" dirty="0"/>
          </a:p>
        </p:txBody>
      </p:sp>
      <p:sp>
        <p:nvSpPr>
          <p:cNvPr id="24579" name="灯片编号占位符 3"/>
          <p:cNvSpPr txBox="1">
            <a:spLocks noGrp="1"/>
          </p:cNvSpPr>
          <p:nvPr>
            <p:ph type="sldNum" sz="quarter"/>
          </p:nvPr>
        </p:nvSpPr>
        <p:spPr>
          <a:xfrm>
            <a:off x="3884613" y="8685213"/>
            <a:ext cx="2971800" cy="458787"/>
          </a:xfrm>
          <a:prstGeom prst="rect">
            <a:avLst/>
          </a:prstGeom>
          <a:noFill/>
          <a:ln w="9525">
            <a:noFill/>
          </a:ln>
        </p:spPr>
        <p:txBody>
          <a:bodyPr vert="horz" wrap="square" lIns="91440" tIns="45720" rIns="91440" bIns="45720" anchor="b"/>
          <a:lstStyle/>
          <a:p>
            <a:pPr lvl="0" algn="r"/>
            <a:fld id="{9A0DB2DC-4C9A-4742-B13C-FB6460FD3503}" type="slidenum">
              <a:rPr lang="zh-CN" altLang="en-US" sz="1200" dirty="0">
                <a:latin typeface="Calibri" panose="020F0502020204030204" pitchFamily="34" charset="0"/>
                <a:ea typeface="宋体" panose="02010600030101010101" pitchFamily="2" charset="-122"/>
              </a:rPr>
              <a:pPr lvl="0" algn="r"/>
              <a:t>0</a:t>
            </a:fld>
            <a:endParaRPr lang="zh-CN" altLang="en-US" sz="1200" dirty="0">
              <a:latin typeface="Calibri" panose="020F0502020204030204" pitchFamily="34" charset="0"/>
              <a:ea typeface="宋体" panose="02010600030101010101" pitchFamily="2" charset="-122"/>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幻灯片图像占位符 1"/>
          <p:cNvSpPr>
            <a:spLocks noGrp="1" noRot="1" noChangeAspect="1" noTextEdit="1"/>
          </p:cNvSpPr>
          <p:nvPr>
            <p:ph type="sldImg"/>
          </p:nvPr>
        </p:nvSpPr>
        <p:spPr>
          <a:ln>
            <a:solidFill>
              <a:srgbClr val="000000"/>
            </a:solidFill>
            <a:miter/>
          </a:ln>
        </p:spPr>
      </p:sp>
      <p:sp>
        <p:nvSpPr>
          <p:cNvPr id="51202" name="备注占位符 2"/>
          <p:cNvSpPr>
            <a:spLocks noGrp="1"/>
          </p:cNvSpPr>
          <p:nvPr>
            <p:ph type="body"/>
          </p:nvPr>
        </p:nvSpPr>
        <p:spPr>
          <a:noFill/>
          <a:ln>
            <a:noFill/>
          </a:ln>
        </p:spPr>
        <p:txBody>
          <a:bodyPr wrap="square" lIns="91440" tIns="45720" rIns="91440" bIns="45720" anchor="t"/>
          <a:lstStyle/>
          <a:p>
            <a:pPr lvl="0" eaLnBrk="1" hangingPunct="1">
              <a:spcBef>
                <a:spcPct val="0"/>
              </a:spcBef>
            </a:pPr>
            <a:endParaRPr lang="zh-CN" altLang="en-US" dirty="0"/>
          </a:p>
        </p:txBody>
      </p:sp>
      <p:sp>
        <p:nvSpPr>
          <p:cNvPr id="51203" name="灯片编号占位符 3"/>
          <p:cNvSpPr txBox="1">
            <a:spLocks noGrp="1"/>
          </p:cNvSpPr>
          <p:nvPr>
            <p:ph type="sldNum" sz="quarter"/>
          </p:nvPr>
        </p:nvSpPr>
        <p:spPr>
          <a:xfrm>
            <a:off x="3884613" y="8685213"/>
            <a:ext cx="2971800" cy="458787"/>
          </a:xfrm>
          <a:prstGeom prst="rect">
            <a:avLst/>
          </a:prstGeom>
          <a:noFill/>
          <a:ln w="9525">
            <a:noFill/>
          </a:ln>
        </p:spPr>
        <p:txBody>
          <a:bodyPr vert="horz" wrap="square" lIns="91440" tIns="45720" rIns="91440" bIns="45720" anchor="b"/>
          <a:lstStyle/>
          <a:p>
            <a:pPr lvl="0" algn="r"/>
            <a:fld id="{9A0DB2DC-4C9A-4742-B13C-FB6460FD3503}" type="slidenum">
              <a:rPr lang="zh-CN" altLang="en-US" sz="1200" dirty="0">
                <a:latin typeface="Calibri" panose="020F0502020204030204" pitchFamily="34" charset="0"/>
                <a:ea typeface="宋体" panose="02010600030101010101" pitchFamily="2" charset="-122"/>
              </a:rPr>
              <a:pPr lvl="0" algn="r"/>
              <a:t>17</a:t>
            </a:fld>
            <a:endParaRPr lang="zh-CN" altLang="en-US" sz="1200" dirty="0">
              <a:latin typeface="Calibri" panose="020F0502020204030204" pitchFamily="34" charset="0"/>
              <a:ea typeface="宋体" panose="02010600030101010101" pitchFamily="2" charset="-122"/>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幻灯片图像占位符 1"/>
          <p:cNvSpPr>
            <a:spLocks noGrp="1" noRot="1" noChangeAspect="1" noTextEdit="1"/>
          </p:cNvSpPr>
          <p:nvPr>
            <p:ph type="sldImg"/>
          </p:nvPr>
        </p:nvSpPr>
        <p:spPr>
          <a:ln>
            <a:solidFill>
              <a:srgbClr val="000000"/>
            </a:solidFill>
            <a:miter/>
          </a:ln>
        </p:spPr>
      </p:sp>
      <p:sp>
        <p:nvSpPr>
          <p:cNvPr id="53250" name="备注占位符 2"/>
          <p:cNvSpPr>
            <a:spLocks noGrp="1"/>
          </p:cNvSpPr>
          <p:nvPr>
            <p:ph type="body"/>
          </p:nvPr>
        </p:nvSpPr>
        <p:spPr>
          <a:noFill/>
          <a:ln>
            <a:noFill/>
          </a:ln>
        </p:spPr>
        <p:txBody>
          <a:bodyPr wrap="square" lIns="91440" tIns="45720" rIns="91440" bIns="45720" anchor="t"/>
          <a:lstStyle/>
          <a:p>
            <a:pPr lvl="0" eaLnBrk="1" hangingPunct="1">
              <a:spcBef>
                <a:spcPct val="0"/>
              </a:spcBef>
            </a:pPr>
            <a:endParaRPr lang="zh-CN" altLang="en-US" dirty="0"/>
          </a:p>
        </p:txBody>
      </p:sp>
      <p:sp>
        <p:nvSpPr>
          <p:cNvPr id="53251" name="灯片编号占位符 3"/>
          <p:cNvSpPr txBox="1">
            <a:spLocks noGrp="1"/>
          </p:cNvSpPr>
          <p:nvPr>
            <p:ph type="sldNum" sz="quarter"/>
          </p:nvPr>
        </p:nvSpPr>
        <p:spPr>
          <a:xfrm>
            <a:off x="3884613" y="8685213"/>
            <a:ext cx="2971800" cy="458787"/>
          </a:xfrm>
          <a:prstGeom prst="rect">
            <a:avLst/>
          </a:prstGeom>
          <a:noFill/>
          <a:ln w="9525">
            <a:noFill/>
          </a:ln>
        </p:spPr>
        <p:txBody>
          <a:bodyPr vert="horz" wrap="square" lIns="91440" tIns="45720" rIns="91440" bIns="45720" anchor="b"/>
          <a:lstStyle/>
          <a:p>
            <a:pPr lvl="0" algn="r"/>
            <a:fld id="{9A0DB2DC-4C9A-4742-B13C-FB6460FD3503}" type="slidenum">
              <a:rPr lang="zh-CN" altLang="en-US" sz="1200" dirty="0">
                <a:latin typeface="Calibri" panose="020F0502020204030204" pitchFamily="34" charset="0"/>
                <a:ea typeface="宋体" panose="02010600030101010101" pitchFamily="2" charset="-122"/>
              </a:rPr>
              <a:pPr lvl="0" algn="r"/>
              <a:t>18</a:t>
            </a:fld>
            <a:endParaRPr lang="zh-CN" altLang="en-US" sz="1200" dirty="0">
              <a:latin typeface="Calibri" panose="020F0502020204030204" pitchFamily="34" charset="0"/>
              <a:ea typeface="宋体" panose="02010600030101010101" pitchFamily="2" charset="-122"/>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幻灯片图像占位符 1"/>
          <p:cNvSpPr>
            <a:spLocks noGrp="1" noRot="1" noChangeAspect="1" noTextEdit="1"/>
          </p:cNvSpPr>
          <p:nvPr>
            <p:ph type="sldImg"/>
          </p:nvPr>
        </p:nvSpPr>
        <p:spPr>
          <a:ln>
            <a:solidFill>
              <a:srgbClr val="000000"/>
            </a:solidFill>
            <a:miter/>
          </a:ln>
        </p:spPr>
      </p:sp>
      <p:sp>
        <p:nvSpPr>
          <p:cNvPr id="55298" name="备注占位符 2"/>
          <p:cNvSpPr>
            <a:spLocks noGrp="1"/>
          </p:cNvSpPr>
          <p:nvPr>
            <p:ph type="body"/>
          </p:nvPr>
        </p:nvSpPr>
        <p:spPr>
          <a:noFill/>
          <a:ln>
            <a:noFill/>
          </a:ln>
        </p:spPr>
        <p:txBody>
          <a:bodyPr wrap="square" lIns="91440" tIns="45720" rIns="91440" bIns="45720" anchor="t"/>
          <a:lstStyle/>
          <a:p>
            <a:pPr lvl="0" eaLnBrk="1" hangingPunct="1">
              <a:spcBef>
                <a:spcPct val="0"/>
              </a:spcBef>
            </a:pPr>
            <a:endParaRPr lang="zh-CN" altLang="en-US" dirty="0"/>
          </a:p>
        </p:txBody>
      </p:sp>
      <p:sp>
        <p:nvSpPr>
          <p:cNvPr id="55299" name="灯片编号占位符 3"/>
          <p:cNvSpPr txBox="1">
            <a:spLocks noGrp="1"/>
          </p:cNvSpPr>
          <p:nvPr>
            <p:ph type="sldNum" sz="quarter"/>
          </p:nvPr>
        </p:nvSpPr>
        <p:spPr>
          <a:xfrm>
            <a:off x="3884613" y="8685213"/>
            <a:ext cx="2971800" cy="458787"/>
          </a:xfrm>
          <a:prstGeom prst="rect">
            <a:avLst/>
          </a:prstGeom>
          <a:noFill/>
          <a:ln w="9525">
            <a:noFill/>
          </a:ln>
        </p:spPr>
        <p:txBody>
          <a:bodyPr vert="horz" wrap="square" lIns="91440" tIns="45720" rIns="91440" bIns="45720" anchor="b"/>
          <a:lstStyle/>
          <a:p>
            <a:pPr lvl="0" algn="r"/>
            <a:fld id="{9A0DB2DC-4C9A-4742-B13C-FB6460FD3503}" type="slidenum">
              <a:rPr lang="zh-CN" altLang="en-US" sz="1200" dirty="0">
                <a:latin typeface="Calibri" panose="020F0502020204030204" pitchFamily="34" charset="0"/>
                <a:ea typeface="宋体" panose="02010600030101010101" pitchFamily="2" charset="-122"/>
              </a:rPr>
              <a:pPr lvl="0" algn="r"/>
              <a:t>19</a:t>
            </a:fld>
            <a:endParaRPr lang="zh-CN" altLang="en-US" sz="1200" dirty="0">
              <a:latin typeface="Calibri" panose="020F0502020204030204" pitchFamily="34" charset="0"/>
              <a:ea typeface="宋体" panose="02010600030101010101" pitchFamily="2" charset="-122"/>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幻灯片图像占位符 1"/>
          <p:cNvSpPr>
            <a:spLocks noGrp="1" noRot="1" noChangeAspect="1" noTextEdit="1"/>
          </p:cNvSpPr>
          <p:nvPr>
            <p:ph type="sldImg"/>
          </p:nvPr>
        </p:nvSpPr>
        <p:spPr>
          <a:ln>
            <a:solidFill>
              <a:srgbClr val="000000"/>
            </a:solidFill>
            <a:miter/>
          </a:ln>
        </p:spPr>
      </p:sp>
      <p:sp>
        <p:nvSpPr>
          <p:cNvPr id="57346" name="备注占位符 2"/>
          <p:cNvSpPr>
            <a:spLocks noGrp="1"/>
          </p:cNvSpPr>
          <p:nvPr>
            <p:ph type="body"/>
          </p:nvPr>
        </p:nvSpPr>
        <p:spPr>
          <a:noFill/>
          <a:ln>
            <a:noFill/>
          </a:ln>
        </p:spPr>
        <p:txBody>
          <a:bodyPr wrap="square" lIns="91440" tIns="45720" rIns="91440" bIns="45720" anchor="t"/>
          <a:lstStyle/>
          <a:p>
            <a:pPr lvl="0" eaLnBrk="1" hangingPunct="1">
              <a:spcBef>
                <a:spcPct val="0"/>
              </a:spcBef>
            </a:pPr>
            <a:endParaRPr lang="zh-CN" altLang="en-US" dirty="0"/>
          </a:p>
        </p:txBody>
      </p:sp>
      <p:sp>
        <p:nvSpPr>
          <p:cNvPr id="57347" name="灯片编号占位符 3"/>
          <p:cNvSpPr txBox="1">
            <a:spLocks noGrp="1"/>
          </p:cNvSpPr>
          <p:nvPr>
            <p:ph type="sldNum" sz="quarter"/>
          </p:nvPr>
        </p:nvSpPr>
        <p:spPr>
          <a:xfrm>
            <a:off x="3884613" y="8685213"/>
            <a:ext cx="2971800" cy="458787"/>
          </a:xfrm>
          <a:prstGeom prst="rect">
            <a:avLst/>
          </a:prstGeom>
          <a:noFill/>
          <a:ln w="9525">
            <a:noFill/>
          </a:ln>
        </p:spPr>
        <p:txBody>
          <a:bodyPr vert="horz" wrap="square" lIns="91440" tIns="45720" rIns="91440" bIns="45720" anchor="b"/>
          <a:lstStyle/>
          <a:p>
            <a:pPr lvl="0" algn="r"/>
            <a:fld id="{9A0DB2DC-4C9A-4742-B13C-FB6460FD3503}" type="slidenum">
              <a:rPr lang="zh-CN" altLang="en-US" sz="1200" dirty="0">
                <a:latin typeface="Calibri" panose="020F0502020204030204" pitchFamily="34" charset="0"/>
                <a:ea typeface="宋体" panose="02010600030101010101" pitchFamily="2" charset="-122"/>
              </a:rPr>
              <a:pPr lvl="0" algn="r"/>
              <a:t>20</a:t>
            </a:fld>
            <a:endParaRPr lang="zh-CN" altLang="en-US" sz="1200" dirty="0">
              <a:latin typeface="Calibri" panose="020F0502020204030204" pitchFamily="34" charset="0"/>
              <a:ea typeface="宋体" panose="02010600030101010101" pitchFamily="2" charset="-122"/>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幻灯片图像占位符 1"/>
          <p:cNvSpPr>
            <a:spLocks noGrp="1" noRot="1" noChangeAspect="1" noTextEdit="1"/>
          </p:cNvSpPr>
          <p:nvPr>
            <p:ph type="sldImg"/>
          </p:nvPr>
        </p:nvSpPr>
        <p:spPr>
          <a:ln>
            <a:solidFill>
              <a:srgbClr val="000000"/>
            </a:solidFill>
            <a:miter/>
          </a:ln>
        </p:spPr>
      </p:sp>
      <p:sp>
        <p:nvSpPr>
          <p:cNvPr id="59394" name="备注占位符 2"/>
          <p:cNvSpPr>
            <a:spLocks noGrp="1"/>
          </p:cNvSpPr>
          <p:nvPr>
            <p:ph type="body"/>
          </p:nvPr>
        </p:nvSpPr>
        <p:spPr>
          <a:noFill/>
          <a:ln>
            <a:noFill/>
          </a:ln>
        </p:spPr>
        <p:txBody>
          <a:bodyPr wrap="square" lIns="91440" tIns="45720" rIns="91440" bIns="45720" anchor="t"/>
          <a:lstStyle/>
          <a:p>
            <a:pPr lvl="0" eaLnBrk="1" hangingPunct="1">
              <a:spcBef>
                <a:spcPct val="0"/>
              </a:spcBef>
            </a:pPr>
            <a:endParaRPr lang="zh-CN" altLang="en-US" dirty="0"/>
          </a:p>
        </p:txBody>
      </p:sp>
      <p:sp>
        <p:nvSpPr>
          <p:cNvPr id="59395" name="灯片编号占位符 3"/>
          <p:cNvSpPr txBox="1">
            <a:spLocks noGrp="1"/>
          </p:cNvSpPr>
          <p:nvPr>
            <p:ph type="sldNum" sz="quarter"/>
          </p:nvPr>
        </p:nvSpPr>
        <p:spPr>
          <a:xfrm>
            <a:off x="3884613" y="8685213"/>
            <a:ext cx="2971800" cy="458787"/>
          </a:xfrm>
          <a:prstGeom prst="rect">
            <a:avLst/>
          </a:prstGeom>
          <a:noFill/>
          <a:ln w="9525">
            <a:noFill/>
          </a:ln>
        </p:spPr>
        <p:txBody>
          <a:bodyPr vert="horz" wrap="square" lIns="91440" tIns="45720" rIns="91440" bIns="45720" anchor="b"/>
          <a:lstStyle/>
          <a:p>
            <a:pPr lvl="0" algn="r"/>
            <a:fld id="{9A0DB2DC-4C9A-4742-B13C-FB6460FD3503}" type="slidenum">
              <a:rPr lang="zh-CN" altLang="en-US" sz="1200" dirty="0">
                <a:latin typeface="Calibri" panose="020F0502020204030204" pitchFamily="34" charset="0"/>
                <a:ea typeface="宋体" panose="02010600030101010101" pitchFamily="2" charset="-122"/>
              </a:rPr>
              <a:pPr lvl="0" algn="r"/>
              <a:t>21</a:t>
            </a:fld>
            <a:endParaRPr lang="zh-CN" altLang="en-US" sz="1200" dirty="0">
              <a:latin typeface="Calibri" panose="020F0502020204030204" pitchFamily="34" charset="0"/>
              <a:ea typeface="宋体" panose="02010600030101010101" pitchFamily="2" charset="-122"/>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幻灯片图像占位符 1"/>
          <p:cNvSpPr>
            <a:spLocks noGrp="1" noRot="1" noChangeAspect="1" noTextEdit="1"/>
          </p:cNvSpPr>
          <p:nvPr>
            <p:ph type="sldImg"/>
          </p:nvPr>
        </p:nvSpPr>
        <p:spPr>
          <a:ln>
            <a:solidFill>
              <a:srgbClr val="000000"/>
            </a:solidFill>
            <a:miter/>
          </a:ln>
        </p:spPr>
      </p:sp>
      <p:sp>
        <p:nvSpPr>
          <p:cNvPr id="61442" name="备注占位符 2"/>
          <p:cNvSpPr>
            <a:spLocks noGrp="1"/>
          </p:cNvSpPr>
          <p:nvPr>
            <p:ph type="body"/>
          </p:nvPr>
        </p:nvSpPr>
        <p:spPr>
          <a:noFill/>
          <a:ln>
            <a:noFill/>
          </a:ln>
        </p:spPr>
        <p:txBody>
          <a:bodyPr wrap="square" lIns="91440" tIns="45720" rIns="91440" bIns="45720" anchor="t"/>
          <a:lstStyle/>
          <a:p>
            <a:pPr lvl="0" eaLnBrk="1" hangingPunct="1">
              <a:spcBef>
                <a:spcPct val="0"/>
              </a:spcBef>
            </a:pPr>
            <a:endParaRPr lang="zh-CN" altLang="en-US" dirty="0"/>
          </a:p>
        </p:txBody>
      </p:sp>
      <p:sp>
        <p:nvSpPr>
          <p:cNvPr id="61443" name="灯片编号占位符 3"/>
          <p:cNvSpPr txBox="1">
            <a:spLocks noGrp="1"/>
          </p:cNvSpPr>
          <p:nvPr>
            <p:ph type="sldNum" sz="quarter"/>
          </p:nvPr>
        </p:nvSpPr>
        <p:spPr>
          <a:xfrm>
            <a:off x="3884613" y="8685213"/>
            <a:ext cx="2971800" cy="458787"/>
          </a:xfrm>
          <a:prstGeom prst="rect">
            <a:avLst/>
          </a:prstGeom>
          <a:noFill/>
          <a:ln w="9525">
            <a:noFill/>
          </a:ln>
        </p:spPr>
        <p:txBody>
          <a:bodyPr vert="horz" wrap="square" lIns="91440" tIns="45720" rIns="91440" bIns="45720" anchor="b"/>
          <a:lstStyle/>
          <a:p>
            <a:pPr lvl="0" algn="r"/>
            <a:fld id="{9A0DB2DC-4C9A-4742-B13C-FB6460FD3503}" type="slidenum">
              <a:rPr lang="zh-CN" altLang="en-US" sz="1200" dirty="0">
                <a:latin typeface="Calibri" panose="020F0502020204030204" pitchFamily="34" charset="0"/>
                <a:ea typeface="宋体" panose="02010600030101010101" pitchFamily="2" charset="-122"/>
              </a:rPr>
              <a:pPr lvl="0" algn="r"/>
              <a:t>22</a:t>
            </a:fld>
            <a:endParaRPr lang="zh-CN" altLang="en-US" sz="1200" dirty="0">
              <a:latin typeface="Calibri" panose="020F0502020204030204" pitchFamily="34" charset="0"/>
              <a:ea typeface="宋体" panose="02010600030101010101" pitchFamily="2" charset="-122"/>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幻灯片图像占位符 1"/>
          <p:cNvSpPr>
            <a:spLocks noGrp="1" noRot="1" noChangeAspect="1" noTextEdit="1"/>
          </p:cNvSpPr>
          <p:nvPr>
            <p:ph type="sldImg"/>
          </p:nvPr>
        </p:nvSpPr>
        <p:spPr>
          <a:ln>
            <a:solidFill>
              <a:srgbClr val="000000"/>
            </a:solidFill>
            <a:miter/>
          </a:ln>
        </p:spPr>
      </p:sp>
      <p:sp>
        <p:nvSpPr>
          <p:cNvPr id="63490" name="备注占位符 2"/>
          <p:cNvSpPr>
            <a:spLocks noGrp="1"/>
          </p:cNvSpPr>
          <p:nvPr>
            <p:ph type="body"/>
          </p:nvPr>
        </p:nvSpPr>
        <p:spPr>
          <a:noFill/>
          <a:ln>
            <a:noFill/>
          </a:ln>
        </p:spPr>
        <p:txBody>
          <a:bodyPr wrap="square" lIns="91440" tIns="45720" rIns="91440" bIns="45720" anchor="t"/>
          <a:lstStyle/>
          <a:p>
            <a:pPr lvl="0" eaLnBrk="1" hangingPunct="1">
              <a:spcBef>
                <a:spcPct val="0"/>
              </a:spcBef>
            </a:pPr>
            <a:endParaRPr lang="zh-CN" altLang="en-US" dirty="0"/>
          </a:p>
        </p:txBody>
      </p:sp>
      <p:sp>
        <p:nvSpPr>
          <p:cNvPr id="63491" name="灯片编号占位符 3"/>
          <p:cNvSpPr txBox="1">
            <a:spLocks noGrp="1"/>
          </p:cNvSpPr>
          <p:nvPr>
            <p:ph type="sldNum" sz="quarter"/>
          </p:nvPr>
        </p:nvSpPr>
        <p:spPr>
          <a:xfrm>
            <a:off x="3884613" y="8685213"/>
            <a:ext cx="2971800" cy="458787"/>
          </a:xfrm>
          <a:prstGeom prst="rect">
            <a:avLst/>
          </a:prstGeom>
          <a:noFill/>
          <a:ln w="9525">
            <a:noFill/>
          </a:ln>
        </p:spPr>
        <p:txBody>
          <a:bodyPr vert="horz" wrap="square" lIns="91440" tIns="45720" rIns="91440" bIns="45720" anchor="b"/>
          <a:lstStyle/>
          <a:p>
            <a:pPr lvl="0" algn="r"/>
            <a:fld id="{9A0DB2DC-4C9A-4742-B13C-FB6460FD3503}" type="slidenum">
              <a:rPr lang="zh-CN" altLang="en-US" sz="1200" dirty="0">
                <a:latin typeface="Calibri" panose="020F0502020204030204" pitchFamily="34" charset="0"/>
                <a:ea typeface="宋体" panose="02010600030101010101" pitchFamily="2" charset="-122"/>
              </a:rPr>
              <a:pPr lvl="0" algn="r"/>
              <a:t>23</a:t>
            </a:fld>
            <a:endParaRPr lang="zh-CN" altLang="en-US" sz="1200" dirty="0">
              <a:latin typeface="Calibri" panose="020F0502020204030204" pitchFamily="34" charset="0"/>
              <a:ea typeface="宋体" panose="02010600030101010101" pitchFamily="2" charset="-122"/>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幻灯片图像占位符 1"/>
          <p:cNvSpPr>
            <a:spLocks noGrp="1" noRot="1" noChangeAspect="1" noTextEdit="1"/>
          </p:cNvSpPr>
          <p:nvPr>
            <p:ph type="sldImg"/>
          </p:nvPr>
        </p:nvSpPr>
        <p:spPr>
          <a:ln>
            <a:solidFill>
              <a:srgbClr val="000000"/>
            </a:solidFill>
            <a:miter/>
          </a:ln>
        </p:spPr>
      </p:sp>
      <p:sp>
        <p:nvSpPr>
          <p:cNvPr id="65538" name="备注占位符 2"/>
          <p:cNvSpPr>
            <a:spLocks noGrp="1"/>
          </p:cNvSpPr>
          <p:nvPr>
            <p:ph type="body"/>
          </p:nvPr>
        </p:nvSpPr>
        <p:spPr>
          <a:noFill/>
          <a:ln>
            <a:noFill/>
          </a:ln>
        </p:spPr>
        <p:txBody>
          <a:bodyPr wrap="square" lIns="91440" tIns="45720" rIns="91440" bIns="45720" anchor="t"/>
          <a:lstStyle/>
          <a:p>
            <a:pPr lvl="0" eaLnBrk="1" hangingPunct="1">
              <a:spcBef>
                <a:spcPct val="0"/>
              </a:spcBef>
            </a:pPr>
            <a:endParaRPr lang="zh-CN" altLang="en-US" dirty="0"/>
          </a:p>
        </p:txBody>
      </p:sp>
      <p:sp>
        <p:nvSpPr>
          <p:cNvPr id="65539" name="灯片编号占位符 3"/>
          <p:cNvSpPr txBox="1">
            <a:spLocks noGrp="1"/>
          </p:cNvSpPr>
          <p:nvPr>
            <p:ph type="sldNum" sz="quarter"/>
          </p:nvPr>
        </p:nvSpPr>
        <p:spPr>
          <a:xfrm>
            <a:off x="3884613" y="8685213"/>
            <a:ext cx="2971800" cy="458787"/>
          </a:xfrm>
          <a:prstGeom prst="rect">
            <a:avLst/>
          </a:prstGeom>
          <a:noFill/>
          <a:ln w="9525">
            <a:noFill/>
          </a:ln>
        </p:spPr>
        <p:txBody>
          <a:bodyPr vert="horz" wrap="square" lIns="91440" tIns="45720" rIns="91440" bIns="45720" anchor="b"/>
          <a:lstStyle/>
          <a:p>
            <a:pPr lvl="0" algn="r"/>
            <a:fld id="{9A0DB2DC-4C9A-4742-B13C-FB6460FD3503}" type="slidenum">
              <a:rPr lang="zh-CN" altLang="en-US" sz="1200" dirty="0">
                <a:latin typeface="Calibri" panose="020F0502020204030204" pitchFamily="34" charset="0"/>
                <a:ea typeface="宋体" panose="02010600030101010101" pitchFamily="2" charset="-122"/>
              </a:rPr>
              <a:pPr lvl="0" algn="r"/>
              <a:t>24</a:t>
            </a:fld>
            <a:endParaRPr lang="zh-CN" altLang="en-US" sz="1200" dirty="0">
              <a:latin typeface="Calibri" panose="020F0502020204030204" pitchFamily="34" charset="0"/>
              <a:ea typeface="宋体" panose="02010600030101010101" pitchFamily="2" charset="-122"/>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幻灯片图像占位符 1"/>
          <p:cNvSpPr>
            <a:spLocks noGrp="1" noRot="1" noChangeAspect="1" noTextEdit="1"/>
          </p:cNvSpPr>
          <p:nvPr>
            <p:ph type="sldImg"/>
          </p:nvPr>
        </p:nvSpPr>
        <p:spPr>
          <a:ln>
            <a:solidFill>
              <a:srgbClr val="000000"/>
            </a:solidFill>
            <a:miter/>
          </a:ln>
        </p:spPr>
      </p:sp>
      <p:sp>
        <p:nvSpPr>
          <p:cNvPr id="65538" name="备注占位符 2"/>
          <p:cNvSpPr>
            <a:spLocks noGrp="1"/>
          </p:cNvSpPr>
          <p:nvPr>
            <p:ph type="body"/>
          </p:nvPr>
        </p:nvSpPr>
        <p:spPr>
          <a:noFill/>
          <a:ln>
            <a:noFill/>
          </a:ln>
        </p:spPr>
        <p:txBody>
          <a:bodyPr wrap="square" lIns="91440" tIns="45720" rIns="91440" bIns="45720" anchor="t"/>
          <a:lstStyle/>
          <a:p>
            <a:pPr lvl="0" eaLnBrk="1" hangingPunct="1">
              <a:spcBef>
                <a:spcPct val="0"/>
              </a:spcBef>
            </a:pPr>
            <a:endParaRPr lang="zh-CN" altLang="en-US" dirty="0"/>
          </a:p>
        </p:txBody>
      </p:sp>
      <p:sp>
        <p:nvSpPr>
          <p:cNvPr id="65539" name="灯片编号占位符 3"/>
          <p:cNvSpPr txBox="1">
            <a:spLocks noGrp="1"/>
          </p:cNvSpPr>
          <p:nvPr>
            <p:ph type="sldNum" sz="quarter"/>
          </p:nvPr>
        </p:nvSpPr>
        <p:spPr>
          <a:xfrm>
            <a:off x="3884613" y="8685213"/>
            <a:ext cx="2971800" cy="458787"/>
          </a:xfrm>
          <a:prstGeom prst="rect">
            <a:avLst/>
          </a:prstGeom>
          <a:noFill/>
          <a:ln w="9525">
            <a:noFill/>
          </a:ln>
        </p:spPr>
        <p:txBody>
          <a:bodyPr vert="horz" wrap="square" lIns="91440" tIns="45720" rIns="91440" bIns="45720" anchor="b"/>
          <a:lstStyle/>
          <a:p>
            <a:pPr lvl="0" algn="r"/>
            <a:fld id="{9A0DB2DC-4C9A-4742-B13C-FB6460FD3503}" type="slidenum">
              <a:rPr lang="zh-CN" altLang="en-US" sz="1200" dirty="0">
                <a:latin typeface="Calibri" panose="020F0502020204030204" pitchFamily="34" charset="0"/>
                <a:ea typeface="宋体" panose="02010600030101010101" pitchFamily="2" charset="-122"/>
              </a:rPr>
              <a:pPr lvl="0" algn="r"/>
              <a:t>25</a:t>
            </a:fld>
            <a:endParaRPr lang="zh-CN" altLang="en-US" sz="1200" dirty="0">
              <a:latin typeface="Calibri" panose="020F0502020204030204" pitchFamily="34" charset="0"/>
              <a:ea typeface="宋体" panose="02010600030101010101" pitchFamily="2" charset="-122"/>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幻灯片图像占位符 1"/>
          <p:cNvSpPr>
            <a:spLocks noGrp="1" noRot="1" noChangeAspect="1" noTextEdit="1"/>
          </p:cNvSpPr>
          <p:nvPr>
            <p:ph type="sldImg"/>
          </p:nvPr>
        </p:nvSpPr>
        <p:spPr>
          <a:ln>
            <a:solidFill>
              <a:srgbClr val="000000"/>
            </a:solidFill>
            <a:miter/>
          </a:ln>
        </p:spPr>
      </p:sp>
      <p:sp>
        <p:nvSpPr>
          <p:cNvPr id="65538" name="备注占位符 2"/>
          <p:cNvSpPr>
            <a:spLocks noGrp="1"/>
          </p:cNvSpPr>
          <p:nvPr>
            <p:ph type="body"/>
          </p:nvPr>
        </p:nvSpPr>
        <p:spPr>
          <a:noFill/>
          <a:ln>
            <a:noFill/>
          </a:ln>
        </p:spPr>
        <p:txBody>
          <a:bodyPr wrap="square" lIns="91440" tIns="45720" rIns="91440" bIns="45720" anchor="t"/>
          <a:lstStyle/>
          <a:p>
            <a:pPr lvl="0" eaLnBrk="1" hangingPunct="1">
              <a:spcBef>
                <a:spcPct val="0"/>
              </a:spcBef>
            </a:pPr>
            <a:endParaRPr lang="zh-CN" altLang="en-US" dirty="0"/>
          </a:p>
        </p:txBody>
      </p:sp>
      <p:sp>
        <p:nvSpPr>
          <p:cNvPr id="65539" name="灯片编号占位符 3"/>
          <p:cNvSpPr txBox="1">
            <a:spLocks noGrp="1"/>
          </p:cNvSpPr>
          <p:nvPr>
            <p:ph type="sldNum" sz="quarter"/>
          </p:nvPr>
        </p:nvSpPr>
        <p:spPr>
          <a:xfrm>
            <a:off x="3884613" y="8685213"/>
            <a:ext cx="2971800" cy="458787"/>
          </a:xfrm>
          <a:prstGeom prst="rect">
            <a:avLst/>
          </a:prstGeom>
          <a:noFill/>
          <a:ln w="9525">
            <a:noFill/>
          </a:ln>
        </p:spPr>
        <p:txBody>
          <a:bodyPr vert="horz" wrap="square" lIns="91440" tIns="45720" rIns="91440" bIns="45720" anchor="b"/>
          <a:lstStyle/>
          <a:p>
            <a:pPr lvl="0" algn="r"/>
            <a:fld id="{9A0DB2DC-4C9A-4742-B13C-FB6460FD3503}" type="slidenum">
              <a:rPr lang="zh-CN" altLang="en-US" sz="1200" dirty="0">
                <a:latin typeface="Calibri" panose="020F0502020204030204" pitchFamily="34" charset="0"/>
                <a:ea typeface="宋体" panose="02010600030101010101" pitchFamily="2" charset="-122"/>
              </a:rPr>
              <a:pPr lvl="0" algn="r"/>
              <a:t>26</a:t>
            </a:fld>
            <a:endParaRPr lang="zh-CN" altLang="en-US" sz="1200" dirty="0">
              <a:latin typeface="Calibri" panose="020F0502020204030204" pitchFamily="34" charset="0"/>
              <a:ea typeface="宋体" panose="02010600030101010101" pitchFamily="2" charset="-122"/>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幻灯片图像占位符 1"/>
          <p:cNvSpPr>
            <a:spLocks noGrp="1" noRot="1" noChangeAspect="1" noTextEdit="1"/>
          </p:cNvSpPr>
          <p:nvPr>
            <p:ph type="sldImg"/>
          </p:nvPr>
        </p:nvSpPr>
        <p:spPr>
          <a:ln>
            <a:solidFill>
              <a:srgbClr val="000000"/>
            </a:solidFill>
            <a:miter/>
          </a:ln>
        </p:spPr>
      </p:sp>
      <p:sp>
        <p:nvSpPr>
          <p:cNvPr id="26626" name="备注占位符 2"/>
          <p:cNvSpPr>
            <a:spLocks noGrp="1"/>
          </p:cNvSpPr>
          <p:nvPr>
            <p:ph type="body"/>
          </p:nvPr>
        </p:nvSpPr>
        <p:spPr>
          <a:noFill/>
          <a:ln>
            <a:noFill/>
          </a:ln>
        </p:spPr>
        <p:txBody>
          <a:bodyPr wrap="square" lIns="91440" tIns="45720" rIns="91440" bIns="45720" anchor="t"/>
          <a:lstStyle/>
          <a:p>
            <a:pPr lvl="0" eaLnBrk="1" hangingPunct="1">
              <a:spcBef>
                <a:spcPct val="0"/>
              </a:spcBef>
            </a:pPr>
            <a:endParaRPr lang="zh-CN" altLang="en-US" dirty="0"/>
          </a:p>
        </p:txBody>
      </p:sp>
      <p:sp>
        <p:nvSpPr>
          <p:cNvPr id="26627" name="灯片编号占位符 3"/>
          <p:cNvSpPr txBox="1">
            <a:spLocks noGrp="1"/>
          </p:cNvSpPr>
          <p:nvPr>
            <p:ph type="sldNum" sz="quarter"/>
          </p:nvPr>
        </p:nvSpPr>
        <p:spPr>
          <a:xfrm>
            <a:off x="3884613" y="8685213"/>
            <a:ext cx="2971800" cy="458787"/>
          </a:xfrm>
          <a:prstGeom prst="rect">
            <a:avLst/>
          </a:prstGeom>
          <a:noFill/>
          <a:ln w="9525">
            <a:noFill/>
          </a:ln>
        </p:spPr>
        <p:txBody>
          <a:bodyPr vert="horz" wrap="square" lIns="91440" tIns="45720" rIns="91440" bIns="45720" anchor="b"/>
          <a:lstStyle/>
          <a:p>
            <a:pPr lvl="0" algn="r"/>
            <a:fld id="{9A0DB2DC-4C9A-4742-B13C-FB6460FD3503}" type="slidenum">
              <a:rPr lang="zh-CN" altLang="en-US" sz="1200" dirty="0">
                <a:latin typeface="Calibri" panose="020F0502020204030204" pitchFamily="34" charset="0"/>
                <a:ea typeface="宋体" panose="02010600030101010101" pitchFamily="2" charset="-122"/>
              </a:rPr>
              <a:pPr lvl="0" algn="r"/>
              <a:t>1</a:t>
            </a:fld>
            <a:endParaRPr lang="zh-CN" altLang="en-US" sz="1200" dirty="0">
              <a:latin typeface="Calibri" panose="020F0502020204030204" pitchFamily="34" charset="0"/>
              <a:ea typeface="宋体" panose="02010600030101010101" pitchFamily="2" charset="-122"/>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幻灯片图像占位符 1"/>
          <p:cNvSpPr>
            <a:spLocks noGrp="1" noRot="1" noChangeAspect="1" noTextEdit="1"/>
          </p:cNvSpPr>
          <p:nvPr>
            <p:ph type="sldImg"/>
          </p:nvPr>
        </p:nvSpPr>
        <p:spPr>
          <a:ln>
            <a:solidFill>
              <a:srgbClr val="000000"/>
            </a:solidFill>
            <a:miter/>
          </a:ln>
        </p:spPr>
      </p:sp>
      <p:sp>
        <p:nvSpPr>
          <p:cNvPr id="47106" name="备注占位符 2"/>
          <p:cNvSpPr>
            <a:spLocks noGrp="1"/>
          </p:cNvSpPr>
          <p:nvPr>
            <p:ph type="body"/>
          </p:nvPr>
        </p:nvSpPr>
        <p:spPr>
          <a:noFill/>
          <a:ln>
            <a:noFill/>
          </a:ln>
        </p:spPr>
        <p:txBody>
          <a:bodyPr wrap="square" lIns="91440" tIns="45720" rIns="91440" bIns="45720" anchor="t"/>
          <a:lstStyle/>
          <a:p>
            <a:pPr lvl="0" eaLnBrk="1" hangingPunct="1">
              <a:spcBef>
                <a:spcPct val="0"/>
              </a:spcBef>
            </a:pPr>
            <a:endParaRPr lang="zh-CN" altLang="en-US" dirty="0"/>
          </a:p>
        </p:txBody>
      </p:sp>
      <p:sp>
        <p:nvSpPr>
          <p:cNvPr id="47107" name="灯片编号占位符 3"/>
          <p:cNvSpPr txBox="1">
            <a:spLocks noGrp="1"/>
          </p:cNvSpPr>
          <p:nvPr>
            <p:ph type="sldNum" sz="quarter"/>
          </p:nvPr>
        </p:nvSpPr>
        <p:spPr>
          <a:xfrm>
            <a:off x="3884613" y="8685213"/>
            <a:ext cx="2971800" cy="458787"/>
          </a:xfrm>
          <a:prstGeom prst="rect">
            <a:avLst/>
          </a:prstGeom>
          <a:noFill/>
          <a:ln w="9525">
            <a:noFill/>
          </a:ln>
        </p:spPr>
        <p:txBody>
          <a:bodyPr vert="horz" wrap="square" lIns="91440" tIns="45720" rIns="91440" bIns="45720" anchor="b"/>
          <a:lstStyle/>
          <a:p>
            <a:pPr lvl="0" algn="r"/>
            <a:fld id="{9A0DB2DC-4C9A-4742-B13C-FB6460FD3503}" type="slidenum">
              <a:rPr lang="zh-CN" altLang="en-US" sz="1200" dirty="0">
                <a:latin typeface="Calibri" panose="020F0502020204030204" pitchFamily="34" charset="0"/>
                <a:ea typeface="宋体" panose="02010600030101010101" pitchFamily="2" charset="-122"/>
              </a:rPr>
              <a:pPr lvl="0" algn="r"/>
              <a:t>30</a:t>
            </a:fld>
            <a:endParaRPr lang="zh-CN" altLang="en-US" sz="1200" dirty="0">
              <a:latin typeface="Calibri" panose="020F0502020204030204" pitchFamily="34" charset="0"/>
              <a:ea typeface="宋体" panose="02010600030101010101" pitchFamily="2" charset="-122"/>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幻灯片图像占位符 1"/>
          <p:cNvSpPr>
            <a:spLocks noGrp="1" noRot="1" noChangeAspect="1" noTextEdit="1"/>
          </p:cNvSpPr>
          <p:nvPr>
            <p:ph type="sldImg"/>
          </p:nvPr>
        </p:nvSpPr>
        <p:spPr>
          <a:ln>
            <a:solidFill>
              <a:srgbClr val="000000"/>
            </a:solidFill>
            <a:miter/>
          </a:ln>
        </p:spPr>
      </p:sp>
      <p:sp>
        <p:nvSpPr>
          <p:cNvPr id="73730" name="备注占位符 2"/>
          <p:cNvSpPr>
            <a:spLocks noGrp="1"/>
          </p:cNvSpPr>
          <p:nvPr>
            <p:ph type="body"/>
          </p:nvPr>
        </p:nvSpPr>
        <p:spPr>
          <a:noFill/>
          <a:ln>
            <a:noFill/>
          </a:ln>
        </p:spPr>
        <p:txBody>
          <a:bodyPr wrap="square" lIns="91440" tIns="45720" rIns="91440" bIns="45720" anchor="t"/>
          <a:lstStyle/>
          <a:p>
            <a:pPr lvl="0" eaLnBrk="1" hangingPunct="1">
              <a:spcBef>
                <a:spcPct val="0"/>
              </a:spcBef>
            </a:pPr>
            <a:endParaRPr lang="zh-CN" altLang="en-US" dirty="0"/>
          </a:p>
        </p:txBody>
      </p:sp>
      <p:sp>
        <p:nvSpPr>
          <p:cNvPr id="73731" name="灯片编号占位符 3"/>
          <p:cNvSpPr txBox="1">
            <a:spLocks noGrp="1"/>
          </p:cNvSpPr>
          <p:nvPr>
            <p:ph type="sldNum" sz="quarter"/>
          </p:nvPr>
        </p:nvSpPr>
        <p:spPr>
          <a:xfrm>
            <a:off x="3884613" y="8685213"/>
            <a:ext cx="2971800" cy="458787"/>
          </a:xfrm>
          <a:prstGeom prst="rect">
            <a:avLst/>
          </a:prstGeom>
          <a:noFill/>
          <a:ln w="9525">
            <a:noFill/>
          </a:ln>
        </p:spPr>
        <p:txBody>
          <a:bodyPr vert="horz" wrap="square" lIns="91440" tIns="45720" rIns="91440" bIns="45720" anchor="b"/>
          <a:lstStyle/>
          <a:p>
            <a:pPr lvl="0" algn="r"/>
            <a:fld id="{9A0DB2DC-4C9A-4742-B13C-FB6460FD3503}" type="slidenum">
              <a:rPr lang="zh-CN" altLang="en-US" sz="1200" dirty="0">
                <a:latin typeface="Calibri" panose="020F0502020204030204" pitchFamily="34" charset="0"/>
                <a:ea typeface="宋体" panose="02010600030101010101" pitchFamily="2" charset="-122"/>
              </a:rPr>
              <a:pPr lvl="0" algn="r"/>
              <a:t>31</a:t>
            </a:fld>
            <a:endParaRPr lang="zh-CN" altLang="en-US" sz="1200" dirty="0">
              <a:latin typeface="Calibri" panose="020F0502020204030204" pitchFamily="34" charset="0"/>
              <a:ea typeface="宋体" panose="02010600030101010101" pitchFamily="2" charset="-122"/>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幻灯片图像占位符 1"/>
          <p:cNvSpPr>
            <a:spLocks noGrp="1" noRot="1" noChangeAspect="1" noTextEdit="1"/>
          </p:cNvSpPr>
          <p:nvPr>
            <p:ph type="sldImg"/>
          </p:nvPr>
        </p:nvSpPr>
        <p:spPr>
          <a:ln>
            <a:solidFill>
              <a:srgbClr val="000000"/>
            </a:solidFill>
            <a:miter/>
          </a:ln>
        </p:spPr>
      </p:sp>
      <p:sp>
        <p:nvSpPr>
          <p:cNvPr id="28674" name="备注占位符 2"/>
          <p:cNvSpPr>
            <a:spLocks noGrp="1"/>
          </p:cNvSpPr>
          <p:nvPr>
            <p:ph type="body"/>
          </p:nvPr>
        </p:nvSpPr>
        <p:spPr>
          <a:noFill/>
          <a:ln>
            <a:noFill/>
          </a:ln>
        </p:spPr>
        <p:txBody>
          <a:bodyPr wrap="square" lIns="91440" tIns="45720" rIns="91440" bIns="45720" anchor="t"/>
          <a:lstStyle/>
          <a:p>
            <a:pPr lvl="0" eaLnBrk="1" hangingPunct="1">
              <a:spcBef>
                <a:spcPct val="0"/>
              </a:spcBef>
            </a:pPr>
            <a:endParaRPr lang="zh-CN" altLang="en-US" dirty="0"/>
          </a:p>
        </p:txBody>
      </p:sp>
      <p:sp>
        <p:nvSpPr>
          <p:cNvPr id="28675" name="灯片编号占位符 3"/>
          <p:cNvSpPr txBox="1">
            <a:spLocks noGrp="1"/>
          </p:cNvSpPr>
          <p:nvPr>
            <p:ph type="sldNum" sz="quarter"/>
          </p:nvPr>
        </p:nvSpPr>
        <p:spPr>
          <a:xfrm>
            <a:off x="3884613" y="8685213"/>
            <a:ext cx="2971800" cy="458787"/>
          </a:xfrm>
          <a:prstGeom prst="rect">
            <a:avLst/>
          </a:prstGeom>
          <a:noFill/>
          <a:ln w="9525">
            <a:noFill/>
          </a:ln>
        </p:spPr>
        <p:txBody>
          <a:bodyPr vert="horz" wrap="square" lIns="91440" tIns="45720" rIns="91440" bIns="45720" anchor="b"/>
          <a:lstStyle/>
          <a:p>
            <a:pPr lvl="0" algn="r"/>
            <a:fld id="{9A0DB2DC-4C9A-4742-B13C-FB6460FD3503}" type="slidenum">
              <a:rPr lang="zh-CN" altLang="en-US" sz="1200" dirty="0">
                <a:latin typeface="Calibri" panose="020F0502020204030204" pitchFamily="34" charset="0"/>
                <a:ea typeface="宋体" panose="02010600030101010101" pitchFamily="2" charset="-122"/>
              </a:rPr>
              <a:pPr lvl="0" algn="r"/>
              <a:t>2</a:t>
            </a:fld>
            <a:endParaRPr lang="zh-CN" altLang="en-US" sz="1200" dirty="0">
              <a:latin typeface="Calibri" panose="020F0502020204030204" pitchFamily="34" charset="0"/>
              <a:ea typeface="宋体" panose="02010600030101010101" pitchFamily="2" charset="-122"/>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幻灯片图像占位符 1"/>
          <p:cNvSpPr>
            <a:spLocks noGrp="1" noRot="1" noChangeAspect="1" noTextEdit="1"/>
          </p:cNvSpPr>
          <p:nvPr>
            <p:ph type="sldImg"/>
          </p:nvPr>
        </p:nvSpPr>
        <p:spPr>
          <a:ln>
            <a:solidFill>
              <a:srgbClr val="000000"/>
            </a:solidFill>
            <a:miter/>
          </a:ln>
        </p:spPr>
      </p:sp>
      <p:sp>
        <p:nvSpPr>
          <p:cNvPr id="30722" name="备注占位符 2"/>
          <p:cNvSpPr>
            <a:spLocks noGrp="1"/>
          </p:cNvSpPr>
          <p:nvPr>
            <p:ph type="body"/>
          </p:nvPr>
        </p:nvSpPr>
        <p:spPr>
          <a:noFill/>
          <a:ln>
            <a:noFill/>
          </a:ln>
        </p:spPr>
        <p:txBody>
          <a:bodyPr wrap="square" lIns="91440" tIns="45720" rIns="91440" bIns="45720" anchor="t"/>
          <a:lstStyle/>
          <a:p>
            <a:pPr lvl="0" eaLnBrk="1" hangingPunct="1">
              <a:spcBef>
                <a:spcPct val="0"/>
              </a:spcBef>
            </a:pPr>
            <a:endParaRPr lang="zh-CN" altLang="en-US" dirty="0"/>
          </a:p>
        </p:txBody>
      </p:sp>
      <p:sp>
        <p:nvSpPr>
          <p:cNvPr id="30723" name="灯片编号占位符 3"/>
          <p:cNvSpPr txBox="1">
            <a:spLocks noGrp="1"/>
          </p:cNvSpPr>
          <p:nvPr>
            <p:ph type="sldNum" sz="quarter"/>
          </p:nvPr>
        </p:nvSpPr>
        <p:spPr>
          <a:xfrm>
            <a:off x="3884613" y="8685213"/>
            <a:ext cx="2971800" cy="458787"/>
          </a:xfrm>
          <a:prstGeom prst="rect">
            <a:avLst/>
          </a:prstGeom>
          <a:noFill/>
          <a:ln w="9525">
            <a:noFill/>
          </a:ln>
        </p:spPr>
        <p:txBody>
          <a:bodyPr vert="horz" wrap="square" lIns="91440" tIns="45720" rIns="91440" bIns="45720" anchor="b"/>
          <a:lstStyle/>
          <a:p>
            <a:pPr lvl="0" algn="r"/>
            <a:fld id="{9A0DB2DC-4C9A-4742-B13C-FB6460FD3503}" type="slidenum">
              <a:rPr lang="zh-CN" altLang="en-US" sz="1200" dirty="0">
                <a:latin typeface="Calibri" panose="020F0502020204030204" pitchFamily="34" charset="0"/>
                <a:ea typeface="宋体" panose="02010600030101010101" pitchFamily="2" charset="-122"/>
              </a:rPr>
              <a:pPr lvl="0" algn="r"/>
              <a:t>3</a:t>
            </a:fld>
            <a:endParaRPr lang="zh-CN" altLang="en-US" sz="1200" dirty="0">
              <a:latin typeface="Calibri" panose="020F0502020204030204" pitchFamily="34" charset="0"/>
              <a:ea typeface="宋体" panose="02010600030101010101" pitchFamily="2" charset="-122"/>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幻灯片图像占位符 1"/>
          <p:cNvSpPr>
            <a:spLocks noGrp="1" noRot="1" noChangeAspect="1" noTextEdit="1"/>
          </p:cNvSpPr>
          <p:nvPr>
            <p:ph type="sldImg"/>
          </p:nvPr>
        </p:nvSpPr>
        <p:spPr>
          <a:ln>
            <a:solidFill>
              <a:srgbClr val="000000"/>
            </a:solidFill>
            <a:miter/>
          </a:ln>
        </p:spPr>
      </p:sp>
      <p:sp>
        <p:nvSpPr>
          <p:cNvPr id="40962" name="备注占位符 2"/>
          <p:cNvSpPr>
            <a:spLocks noGrp="1"/>
          </p:cNvSpPr>
          <p:nvPr>
            <p:ph type="body"/>
          </p:nvPr>
        </p:nvSpPr>
        <p:spPr>
          <a:noFill/>
          <a:ln>
            <a:noFill/>
          </a:ln>
        </p:spPr>
        <p:txBody>
          <a:bodyPr wrap="square" lIns="91440" tIns="45720" rIns="91440" bIns="45720" anchor="t"/>
          <a:lstStyle/>
          <a:p>
            <a:pPr lvl="0" eaLnBrk="1" hangingPunct="1">
              <a:spcBef>
                <a:spcPct val="0"/>
              </a:spcBef>
            </a:pPr>
            <a:endParaRPr lang="zh-CN" altLang="en-US" dirty="0"/>
          </a:p>
        </p:txBody>
      </p:sp>
      <p:sp>
        <p:nvSpPr>
          <p:cNvPr id="40963" name="灯片编号占位符 3"/>
          <p:cNvSpPr txBox="1">
            <a:spLocks noGrp="1"/>
          </p:cNvSpPr>
          <p:nvPr>
            <p:ph type="sldNum" sz="quarter"/>
          </p:nvPr>
        </p:nvSpPr>
        <p:spPr>
          <a:xfrm>
            <a:off x="3884613" y="8685213"/>
            <a:ext cx="2971800" cy="458787"/>
          </a:xfrm>
          <a:prstGeom prst="rect">
            <a:avLst/>
          </a:prstGeom>
          <a:noFill/>
          <a:ln w="9525">
            <a:noFill/>
          </a:ln>
        </p:spPr>
        <p:txBody>
          <a:bodyPr vert="horz" wrap="square" lIns="91440" tIns="45720" rIns="91440" bIns="45720" anchor="b"/>
          <a:lstStyle/>
          <a:p>
            <a:pPr lvl="0" algn="r"/>
            <a:fld id="{9A0DB2DC-4C9A-4742-B13C-FB6460FD3503}" type="slidenum">
              <a:rPr lang="zh-CN" altLang="en-US" sz="1200" dirty="0">
                <a:latin typeface="Calibri" panose="020F0502020204030204" pitchFamily="34" charset="0"/>
                <a:ea typeface="宋体" panose="02010600030101010101" pitchFamily="2" charset="-122"/>
              </a:rPr>
              <a:pPr lvl="0" algn="r"/>
              <a:t>12</a:t>
            </a:fld>
            <a:endParaRPr lang="zh-CN" altLang="en-US" sz="1200" dirty="0">
              <a:latin typeface="Calibri" panose="020F0502020204030204" pitchFamily="34" charset="0"/>
              <a:ea typeface="宋体" panose="02010600030101010101" pitchFamily="2" charset="-122"/>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幻灯片图像占位符 1"/>
          <p:cNvSpPr>
            <a:spLocks noGrp="1" noRot="1" noChangeAspect="1" noTextEdit="1"/>
          </p:cNvSpPr>
          <p:nvPr>
            <p:ph type="sldImg"/>
          </p:nvPr>
        </p:nvSpPr>
        <p:spPr>
          <a:ln>
            <a:solidFill>
              <a:srgbClr val="000000"/>
            </a:solidFill>
            <a:miter/>
          </a:ln>
        </p:spPr>
      </p:sp>
      <p:sp>
        <p:nvSpPr>
          <p:cNvPr id="43010" name="备注占位符 2"/>
          <p:cNvSpPr>
            <a:spLocks noGrp="1"/>
          </p:cNvSpPr>
          <p:nvPr>
            <p:ph type="body"/>
          </p:nvPr>
        </p:nvSpPr>
        <p:spPr>
          <a:noFill/>
          <a:ln>
            <a:noFill/>
          </a:ln>
        </p:spPr>
        <p:txBody>
          <a:bodyPr wrap="square" lIns="91440" tIns="45720" rIns="91440" bIns="45720" anchor="t"/>
          <a:lstStyle/>
          <a:p>
            <a:pPr lvl="0" eaLnBrk="1" hangingPunct="1">
              <a:spcBef>
                <a:spcPct val="0"/>
              </a:spcBef>
            </a:pPr>
            <a:endParaRPr lang="zh-CN" altLang="en-US" dirty="0"/>
          </a:p>
        </p:txBody>
      </p:sp>
      <p:sp>
        <p:nvSpPr>
          <p:cNvPr id="43011" name="灯片编号占位符 3"/>
          <p:cNvSpPr txBox="1">
            <a:spLocks noGrp="1"/>
          </p:cNvSpPr>
          <p:nvPr>
            <p:ph type="sldNum" sz="quarter"/>
          </p:nvPr>
        </p:nvSpPr>
        <p:spPr>
          <a:xfrm>
            <a:off x="3884613" y="8685213"/>
            <a:ext cx="2971800" cy="458787"/>
          </a:xfrm>
          <a:prstGeom prst="rect">
            <a:avLst/>
          </a:prstGeom>
          <a:noFill/>
          <a:ln w="9525">
            <a:noFill/>
          </a:ln>
        </p:spPr>
        <p:txBody>
          <a:bodyPr vert="horz" wrap="square" lIns="91440" tIns="45720" rIns="91440" bIns="45720" anchor="b"/>
          <a:lstStyle/>
          <a:p>
            <a:pPr lvl="0" algn="r"/>
            <a:fld id="{9A0DB2DC-4C9A-4742-B13C-FB6460FD3503}" type="slidenum">
              <a:rPr lang="zh-CN" altLang="en-US" sz="1200" dirty="0">
                <a:latin typeface="Calibri" panose="020F0502020204030204" pitchFamily="34" charset="0"/>
                <a:ea typeface="宋体" panose="02010600030101010101" pitchFamily="2" charset="-122"/>
              </a:rPr>
              <a:pPr lvl="0" algn="r"/>
              <a:t>13</a:t>
            </a:fld>
            <a:endParaRPr lang="zh-CN" altLang="en-US" sz="1200" dirty="0">
              <a:latin typeface="Calibri" panose="020F0502020204030204" pitchFamily="34" charset="0"/>
              <a:ea typeface="宋体" panose="02010600030101010101" pitchFamily="2" charset="-122"/>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幻灯片图像占位符 1"/>
          <p:cNvSpPr>
            <a:spLocks noGrp="1" noRot="1" noChangeAspect="1" noTextEdit="1"/>
          </p:cNvSpPr>
          <p:nvPr>
            <p:ph type="sldImg"/>
          </p:nvPr>
        </p:nvSpPr>
        <p:spPr>
          <a:ln>
            <a:solidFill>
              <a:srgbClr val="000000"/>
            </a:solidFill>
            <a:miter/>
          </a:ln>
        </p:spPr>
      </p:sp>
      <p:sp>
        <p:nvSpPr>
          <p:cNvPr id="45058" name="备注占位符 2"/>
          <p:cNvSpPr>
            <a:spLocks noGrp="1"/>
          </p:cNvSpPr>
          <p:nvPr>
            <p:ph type="body"/>
          </p:nvPr>
        </p:nvSpPr>
        <p:spPr>
          <a:noFill/>
          <a:ln>
            <a:noFill/>
          </a:ln>
        </p:spPr>
        <p:txBody>
          <a:bodyPr wrap="square" lIns="91440" tIns="45720" rIns="91440" bIns="45720" anchor="t"/>
          <a:lstStyle/>
          <a:p>
            <a:pPr lvl="0" eaLnBrk="1" hangingPunct="1">
              <a:spcBef>
                <a:spcPct val="0"/>
              </a:spcBef>
            </a:pPr>
            <a:endParaRPr lang="zh-CN" altLang="en-US" dirty="0"/>
          </a:p>
        </p:txBody>
      </p:sp>
      <p:sp>
        <p:nvSpPr>
          <p:cNvPr id="45059" name="灯片编号占位符 3"/>
          <p:cNvSpPr txBox="1">
            <a:spLocks noGrp="1"/>
          </p:cNvSpPr>
          <p:nvPr>
            <p:ph type="sldNum" sz="quarter"/>
          </p:nvPr>
        </p:nvSpPr>
        <p:spPr>
          <a:xfrm>
            <a:off x="3884613" y="8685213"/>
            <a:ext cx="2971800" cy="458787"/>
          </a:xfrm>
          <a:prstGeom prst="rect">
            <a:avLst/>
          </a:prstGeom>
          <a:noFill/>
          <a:ln w="9525">
            <a:noFill/>
          </a:ln>
        </p:spPr>
        <p:txBody>
          <a:bodyPr vert="horz" wrap="square" lIns="91440" tIns="45720" rIns="91440" bIns="45720" anchor="b"/>
          <a:lstStyle/>
          <a:p>
            <a:pPr lvl="0" algn="r"/>
            <a:fld id="{9A0DB2DC-4C9A-4742-B13C-FB6460FD3503}" type="slidenum">
              <a:rPr lang="zh-CN" altLang="en-US" sz="1200" dirty="0">
                <a:latin typeface="Calibri" panose="020F0502020204030204" pitchFamily="34" charset="0"/>
                <a:ea typeface="宋体" panose="02010600030101010101" pitchFamily="2" charset="-122"/>
              </a:rPr>
              <a:pPr lvl="0" algn="r"/>
              <a:t>14</a:t>
            </a:fld>
            <a:endParaRPr lang="zh-CN" altLang="en-US" sz="1200" dirty="0">
              <a:latin typeface="Calibri" panose="020F0502020204030204" pitchFamily="34" charset="0"/>
              <a:ea typeface="宋体" panose="02010600030101010101" pitchFamily="2" charset="-122"/>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幻灯片图像占位符 1"/>
          <p:cNvSpPr>
            <a:spLocks noGrp="1" noRot="1" noChangeAspect="1" noTextEdit="1"/>
          </p:cNvSpPr>
          <p:nvPr>
            <p:ph type="sldImg"/>
          </p:nvPr>
        </p:nvSpPr>
        <p:spPr>
          <a:ln>
            <a:solidFill>
              <a:srgbClr val="000000"/>
            </a:solidFill>
            <a:miter/>
          </a:ln>
        </p:spPr>
      </p:sp>
      <p:sp>
        <p:nvSpPr>
          <p:cNvPr id="47106" name="备注占位符 2"/>
          <p:cNvSpPr>
            <a:spLocks noGrp="1"/>
          </p:cNvSpPr>
          <p:nvPr>
            <p:ph type="body"/>
          </p:nvPr>
        </p:nvSpPr>
        <p:spPr>
          <a:noFill/>
          <a:ln>
            <a:noFill/>
          </a:ln>
        </p:spPr>
        <p:txBody>
          <a:bodyPr wrap="square" lIns="91440" tIns="45720" rIns="91440" bIns="45720" anchor="t"/>
          <a:lstStyle/>
          <a:p>
            <a:pPr lvl="0" eaLnBrk="1" hangingPunct="1">
              <a:spcBef>
                <a:spcPct val="0"/>
              </a:spcBef>
            </a:pPr>
            <a:endParaRPr lang="zh-CN" altLang="en-US" dirty="0"/>
          </a:p>
        </p:txBody>
      </p:sp>
      <p:sp>
        <p:nvSpPr>
          <p:cNvPr id="47107" name="灯片编号占位符 3"/>
          <p:cNvSpPr txBox="1">
            <a:spLocks noGrp="1"/>
          </p:cNvSpPr>
          <p:nvPr>
            <p:ph type="sldNum" sz="quarter"/>
          </p:nvPr>
        </p:nvSpPr>
        <p:spPr>
          <a:xfrm>
            <a:off x="3884613" y="8685213"/>
            <a:ext cx="2971800" cy="458787"/>
          </a:xfrm>
          <a:prstGeom prst="rect">
            <a:avLst/>
          </a:prstGeom>
          <a:noFill/>
          <a:ln w="9525">
            <a:noFill/>
          </a:ln>
        </p:spPr>
        <p:txBody>
          <a:bodyPr vert="horz" wrap="square" lIns="91440" tIns="45720" rIns="91440" bIns="45720" anchor="b"/>
          <a:lstStyle/>
          <a:p>
            <a:pPr lvl="0" algn="r"/>
            <a:fld id="{9A0DB2DC-4C9A-4742-B13C-FB6460FD3503}" type="slidenum">
              <a:rPr lang="zh-CN" altLang="en-US" sz="1200" dirty="0">
                <a:latin typeface="Calibri" panose="020F0502020204030204" pitchFamily="34" charset="0"/>
                <a:ea typeface="宋体" panose="02010600030101010101" pitchFamily="2" charset="-122"/>
              </a:rPr>
              <a:pPr lvl="0" algn="r"/>
              <a:t>15</a:t>
            </a:fld>
            <a:endParaRPr lang="zh-CN" altLang="en-US" sz="1200" dirty="0">
              <a:latin typeface="Calibri" panose="020F0502020204030204" pitchFamily="34" charset="0"/>
              <a:ea typeface="宋体" panose="02010600030101010101" pitchFamily="2" charset="-122"/>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幻灯片图像占位符 1"/>
          <p:cNvSpPr>
            <a:spLocks noGrp="1" noRot="1" noChangeAspect="1" noTextEdit="1"/>
          </p:cNvSpPr>
          <p:nvPr>
            <p:ph type="sldImg"/>
          </p:nvPr>
        </p:nvSpPr>
        <p:spPr>
          <a:ln>
            <a:solidFill>
              <a:srgbClr val="000000"/>
            </a:solidFill>
            <a:miter/>
          </a:ln>
        </p:spPr>
      </p:sp>
      <p:sp>
        <p:nvSpPr>
          <p:cNvPr id="49154" name="备注占位符 2"/>
          <p:cNvSpPr>
            <a:spLocks noGrp="1"/>
          </p:cNvSpPr>
          <p:nvPr>
            <p:ph type="body"/>
          </p:nvPr>
        </p:nvSpPr>
        <p:spPr>
          <a:noFill/>
          <a:ln>
            <a:noFill/>
          </a:ln>
        </p:spPr>
        <p:txBody>
          <a:bodyPr wrap="square" lIns="91440" tIns="45720" rIns="91440" bIns="45720" anchor="t"/>
          <a:lstStyle/>
          <a:p>
            <a:pPr lvl="0" eaLnBrk="1" hangingPunct="1">
              <a:spcBef>
                <a:spcPct val="0"/>
              </a:spcBef>
            </a:pPr>
            <a:endParaRPr lang="zh-CN" altLang="en-US" dirty="0"/>
          </a:p>
        </p:txBody>
      </p:sp>
      <p:sp>
        <p:nvSpPr>
          <p:cNvPr id="49155" name="灯片编号占位符 3"/>
          <p:cNvSpPr txBox="1">
            <a:spLocks noGrp="1"/>
          </p:cNvSpPr>
          <p:nvPr>
            <p:ph type="sldNum" sz="quarter"/>
          </p:nvPr>
        </p:nvSpPr>
        <p:spPr>
          <a:xfrm>
            <a:off x="3884613" y="8685213"/>
            <a:ext cx="2971800" cy="458787"/>
          </a:xfrm>
          <a:prstGeom prst="rect">
            <a:avLst/>
          </a:prstGeom>
          <a:noFill/>
          <a:ln w="9525">
            <a:noFill/>
          </a:ln>
        </p:spPr>
        <p:txBody>
          <a:bodyPr vert="horz" wrap="square" lIns="91440" tIns="45720" rIns="91440" bIns="45720" anchor="b"/>
          <a:lstStyle/>
          <a:p>
            <a:pPr lvl="0" algn="r"/>
            <a:fld id="{9A0DB2DC-4C9A-4742-B13C-FB6460FD3503}" type="slidenum">
              <a:rPr lang="zh-CN" altLang="en-US" sz="1200" dirty="0">
                <a:latin typeface="Calibri" panose="020F0502020204030204" pitchFamily="34" charset="0"/>
                <a:ea typeface="宋体" panose="02010600030101010101" pitchFamily="2" charset="-122"/>
              </a:rPr>
              <a:pPr lvl="0" algn="r"/>
              <a:t>16</a:t>
            </a:fld>
            <a:endParaRPr lang="zh-CN" altLang="en-US" sz="1200" dirty="0">
              <a:latin typeface="Calibri" panose="020F0502020204030204" pitchFamily="34" charset="0"/>
              <a:ea typeface="宋体" panose="02010600030101010101" pitchFamily="2" charset="-122"/>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
    <p:bg>
      <p:bgPr>
        <a:blipFill rotWithShape="0">
          <a:blip r:embed="rId2" cstate="print"/>
          <a:stretch>
            <a:fillRect/>
          </a:stretch>
        </a:blipFill>
        <a:effectLst/>
      </p:bgPr>
    </p:bg>
    <p:spTree>
      <p:nvGrpSpPr>
        <p:cNvPr id="1" name=""/>
        <p:cNvGrpSpPr/>
        <p:nvPr/>
      </p:nvGrpSpPr>
      <p:grpSpPr>
        <a:xfrm>
          <a:off x="0" y="0"/>
          <a:ext cx="0" cy="0"/>
          <a:chOff x="0" y="0"/>
          <a:chExt cx="0" cy="0"/>
        </a:xfrm>
      </p:grpSpPr>
      <p:sp>
        <p:nvSpPr>
          <p:cNvPr id="3" name="矩形 2"/>
          <p:cNvSpPr>
            <a:spLocks noChangeArrowheads="1"/>
          </p:cNvSpPr>
          <p:nvPr/>
        </p:nvSpPr>
        <p:spPr bwMode="auto">
          <a:xfrm>
            <a:off x="0" y="2228850"/>
            <a:ext cx="12192000" cy="1847850"/>
          </a:xfrm>
          <a:prstGeom prst="rect">
            <a:avLst/>
          </a:prstGeom>
          <a:solidFill>
            <a:schemeClr val="accent1"/>
          </a:solidFill>
          <a:ln>
            <a:noFill/>
          </a:ln>
        </p:spPr>
        <p:txBody>
          <a:bodyPr lIns="121920" tIns="60960" rIns="121920" bIns="60960"/>
          <a:lstStyle>
            <a:lvl1pPr>
              <a:defRPr>
                <a:solidFill>
                  <a:schemeClr val="tx1"/>
                </a:solidFill>
                <a:latin typeface="Copperplate Gothic Bold" pitchFamily="34" charset="0"/>
                <a:ea typeface="微软雅黑" panose="020B0503020204020204" pitchFamily="34" charset="-122"/>
              </a:defRPr>
            </a:lvl1pPr>
            <a:lvl2pPr marL="742950" indent="-285750">
              <a:defRPr>
                <a:solidFill>
                  <a:schemeClr val="tx1"/>
                </a:solidFill>
                <a:latin typeface="Copperplate Gothic Bold" pitchFamily="34" charset="0"/>
                <a:ea typeface="微软雅黑" panose="020B0503020204020204" pitchFamily="34" charset="-122"/>
              </a:defRPr>
            </a:lvl2pPr>
            <a:lvl3pPr marL="1143000" indent="-228600">
              <a:defRPr>
                <a:solidFill>
                  <a:schemeClr val="tx1"/>
                </a:solidFill>
                <a:latin typeface="Copperplate Gothic Bold" pitchFamily="34" charset="0"/>
                <a:ea typeface="微软雅黑" panose="020B0503020204020204" pitchFamily="34" charset="-122"/>
              </a:defRPr>
            </a:lvl3pPr>
            <a:lvl4pPr marL="1600200" indent="-228600">
              <a:defRPr>
                <a:solidFill>
                  <a:schemeClr val="tx1"/>
                </a:solidFill>
                <a:latin typeface="Copperplate Gothic Bold" pitchFamily="34" charset="0"/>
                <a:ea typeface="微软雅黑" panose="020B0503020204020204" pitchFamily="34" charset="-122"/>
              </a:defRPr>
            </a:lvl4pPr>
            <a:lvl5pPr marL="2057400" indent="-228600">
              <a:defRPr>
                <a:solidFill>
                  <a:schemeClr val="tx1"/>
                </a:solidFill>
                <a:latin typeface="Copperplate Gothic Bold"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opperplate Gothic Bold"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opperplate Gothic Bold"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opperplate Gothic Bold"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opperplate Gothic Bold"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Copperplate Gothic Bold" pitchFamily="34" charset="0"/>
              <a:ea typeface="微软雅黑" panose="020B0503020204020204" pitchFamily="34" charset="-122"/>
              <a:cs typeface="+mn-cs"/>
            </a:endParaRPr>
          </a:p>
        </p:txBody>
      </p:sp>
      <p:cxnSp>
        <p:nvCxnSpPr>
          <p:cNvPr id="4" name="直接连接符 3"/>
          <p:cNvCxnSpPr/>
          <p:nvPr/>
        </p:nvCxnSpPr>
        <p:spPr>
          <a:xfrm>
            <a:off x="0" y="4221163"/>
            <a:ext cx="121920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TextBox 13"/>
          <p:cNvSpPr txBox="1"/>
          <p:nvPr/>
        </p:nvSpPr>
        <p:spPr>
          <a:xfrm>
            <a:off x="3402259" y="2567804"/>
            <a:ext cx="5387481" cy="1076325"/>
          </a:xfrm>
          <a:prstGeom prst="rect">
            <a:avLst/>
          </a:prstGeom>
          <a:noFill/>
          <a:effectLst>
            <a:outerShdw blurRad="50800" dist="38100" dir="2700000" algn="tl" rotWithShape="0">
              <a:prstClr val="black">
                <a:alpha val="40000"/>
              </a:prstClr>
            </a:outerShdw>
          </a:effectLst>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3200" b="1" i="0" u="none" strike="noStrike" kern="1200" cap="none" spc="0" normalizeH="0" baseline="0" noProof="0" dirty="0">
                <a:ln w="3175">
                  <a:solidFill>
                    <a:srgbClr val="31A5D7"/>
                  </a:solidFill>
                </a:ln>
                <a:solidFill>
                  <a:schemeClr val="bg1"/>
                </a:solidFill>
                <a:effectLst/>
                <a:uLnTx/>
                <a:uFillTx/>
                <a:latin typeface="+mj-ea"/>
                <a:ea typeface="+mj-ea"/>
                <a:cs typeface="+mn-cs"/>
                <a:sym typeface="+mn-ea"/>
              </a:rPr>
              <a:t>润泽科技数据中心</a:t>
            </a:r>
          </a:p>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3200" b="1" i="0" u="none" strike="noStrike" kern="1200" cap="none" spc="0" normalizeH="0" baseline="0" noProof="0" dirty="0">
              <a:ln w="3175">
                <a:solidFill>
                  <a:srgbClr val="31A5D7"/>
                </a:solidFill>
              </a:ln>
              <a:solidFill>
                <a:schemeClr val="bg1"/>
              </a:solidFill>
              <a:effectLst/>
              <a:uLnTx/>
              <a:uFillTx/>
              <a:latin typeface="+mj-ea"/>
              <a:ea typeface="+mj-ea"/>
              <a:cs typeface="+mn-cs"/>
              <a:sym typeface="+mn-ea"/>
            </a:endParaRPr>
          </a:p>
        </p:txBody>
      </p:sp>
      <p:cxnSp>
        <p:nvCxnSpPr>
          <p:cNvPr id="6" name="直接连接符 5"/>
          <p:cNvCxnSpPr/>
          <p:nvPr/>
        </p:nvCxnSpPr>
        <p:spPr>
          <a:xfrm>
            <a:off x="0" y="6216650"/>
            <a:ext cx="4319588" cy="1270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0" y="6283325"/>
            <a:ext cx="4319588" cy="1270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0" y="6350000"/>
            <a:ext cx="4319588" cy="1270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7872413" y="6216650"/>
            <a:ext cx="4319588" cy="1270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7872413" y="6283325"/>
            <a:ext cx="4319588" cy="1270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7872413" y="6350000"/>
            <a:ext cx="4319588" cy="1270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文本框 42"/>
          <p:cNvSpPr txBox="1">
            <a:spLocks noChangeArrowheads="1"/>
          </p:cNvSpPr>
          <p:nvPr/>
        </p:nvSpPr>
        <p:spPr bwMode="auto">
          <a:xfrm>
            <a:off x="4857750" y="6092825"/>
            <a:ext cx="2792413" cy="398463"/>
          </a:xfrm>
          <a:prstGeom prst="rect">
            <a:avLst/>
          </a:prstGeom>
          <a:noFill/>
          <a:ln>
            <a:noFill/>
          </a:ln>
        </p:spPr>
        <p:txBody>
          <a:bodyPr>
            <a:spAutoFit/>
          </a:bodyPr>
          <a:lstStyle>
            <a:lvl1pPr>
              <a:defRPr>
                <a:solidFill>
                  <a:schemeClr val="tx1"/>
                </a:solidFill>
                <a:latin typeface="Copperplate Gothic Bold" pitchFamily="34" charset="0"/>
                <a:ea typeface="微软雅黑" panose="020B0503020204020204" pitchFamily="34" charset="-122"/>
              </a:defRPr>
            </a:lvl1pPr>
            <a:lvl2pPr marL="742950" indent="-285750">
              <a:defRPr>
                <a:solidFill>
                  <a:schemeClr val="tx1"/>
                </a:solidFill>
                <a:latin typeface="Copperplate Gothic Bold" pitchFamily="34" charset="0"/>
                <a:ea typeface="微软雅黑" panose="020B0503020204020204" pitchFamily="34" charset="-122"/>
              </a:defRPr>
            </a:lvl2pPr>
            <a:lvl3pPr marL="1143000" indent="-228600">
              <a:defRPr>
                <a:solidFill>
                  <a:schemeClr val="tx1"/>
                </a:solidFill>
                <a:latin typeface="Copperplate Gothic Bold" pitchFamily="34" charset="0"/>
                <a:ea typeface="微软雅黑" panose="020B0503020204020204" pitchFamily="34" charset="-122"/>
              </a:defRPr>
            </a:lvl3pPr>
            <a:lvl4pPr marL="1600200" indent="-228600">
              <a:defRPr>
                <a:solidFill>
                  <a:schemeClr val="tx1"/>
                </a:solidFill>
                <a:latin typeface="Copperplate Gothic Bold" pitchFamily="34" charset="0"/>
                <a:ea typeface="微软雅黑" panose="020B0503020204020204" pitchFamily="34" charset="-122"/>
              </a:defRPr>
            </a:lvl4pPr>
            <a:lvl5pPr marL="2057400" indent="-228600">
              <a:defRPr>
                <a:solidFill>
                  <a:schemeClr val="tx1"/>
                </a:solidFill>
                <a:latin typeface="Copperplate Gothic Bold"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opperplate Gothic Bold"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opperplate Gothic Bold"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opperplate Gothic Bold"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opperplate Gothic Bold" pitchFamily="34" charset="0"/>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2000" b="1" i="0" u="none" strike="noStrike" kern="1200" cap="none" spc="0" normalizeH="0" baseline="0" noProof="0">
                <a:ln>
                  <a:noFill/>
                </a:ln>
                <a:solidFill>
                  <a:srgbClr val="404040"/>
                </a:solidFill>
                <a:effectLst/>
                <a:uLnTx/>
                <a:uFillTx/>
                <a:latin typeface="Copperplate Gothic Bold" pitchFamily="34" charset="0"/>
                <a:ea typeface="微软雅黑" panose="020B0503020204020204" pitchFamily="34" charset="-122"/>
                <a:cs typeface="+mn-cs"/>
                <a:sym typeface="+mn-ea"/>
              </a:rPr>
              <a:t>润泽科技发展有限公司</a:t>
            </a:r>
          </a:p>
        </p:txBody>
      </p:sp>
      <p:cxnSp>
        <p:nvCxnSpPr>
          <p:cNvPr id="13" name="直接连接符 12"/>
          <p:cNvCxnSpPr/>
          <p:nvPr/>
        </p:nvCxnSpPr>
        <p:spPr>
          <a:xfrm>
            <a:off x="0" y="2060575"/>
            <a:ext cx="121920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3085" name="图片 13" descr="fd7822eee3c587287323d4825493695"/>
          <p:cNvPicPr>
            <a:picLocks noChangeAspect="1"/>
          </p:cNvPicPr>
          <p:nvPr userDrawn="1"/>
        </p:nvPicPr>
        <p:blipFill>
          <a:blip r:embed="rId3" cstate="print"/>
          <a:stretch>
            <a:fillRect/>
          </a:stretch>
        </p:blipFill>
        <p:spPr>
          <a:xfrm>
            <a:off x="244475" y="352425"/>
            <a:ext cx="3602038" cy="822325"/>
          </a:xfrm>
          <a:prstGeom prst="rect">
            <a:avLst/>
          </a:prstGeom>
          <a:noFill/>
          <a:ln w="9525">
            <a:noFill/>
          </a:ln>
        </p:spPr>
      </p:pic>
      <p:sp>
        <p:nvSpPr>
          <p:cNvPr id="15" name="灯片编号占位符 1"/>
          <p:cNvSpPr>
            <a:spLocks noGrp="1"/>
          </p:cNvSpPr>
          <p:nvPr>
            <p:ph type="sldNum" sz="quarter" idx="4"/>
          </p:nvPr>
        </p:nvSpPr>
        <p:spPr>
          <a:xfrm>
            <a:off x="942975" y="6338888"/>
            <a:ext cx="541338" cy="282575"/>
          </a:xfrm>
          <a:prstGeom prst="rect">
            <a:avLst/>
          </a:prstGeom>
        </p:spPr>
        <p:txBody>
          <a:bodyPr vert="horz" wrap="square" lIns="0" tIns="0" rIns="0" bIns="0" numCol="1" anchor="t" anchorCtr="0" compatLnSpc="1"/>
          <a:lstStyle/>
          <a:p>
            <a:pPr algn="ctr" fontAlgn="base"/>
            <a:fld id="{9A0DB2DC-4C9A-4742-B13C-FB6460FD3503}" type="slidenum">
              <a:rPr lang="zh-CN" altLang="en-US" strike="noStrike" noProof="1" dirty="0">
                <a:latin typeface="Copperplate Gothic Bold" pitchFamily="34" charset="0"/>
                <a:ea typeface="微软雅黑" panose="020B0503020204020204" pitchFamily="34" charset="-122"/>
                <a:cs typeface="+mn-cs"/>
              </a:rPr>
              <a:pPr algn="ctr" fontAlgn="base"/>
              <a:t>‹#›</a:t>
            </a:fld>
            <a:endParaRPr lang="zh-CN" altLang="en-US" strike="noStrike" noProof="1"/>
          </a:p>
        </p:txBody>
      </p:sp>
    </p:spTree>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封面">
    <p:bg>
      <p:bgPr>
        <a:blipFill rotWithShape="0">
          <a:blip r:embed="rId2" cstate="print"/>
          <a:stretch>
            <a:fillRect/>
          </a:stretch>
        </a:blipFill>
        <a:effectLst/>
      </p:bgPr>
    </p:bg>
    <p:spTree>
      <p:nvGrpSpPr>
        <p:cNvPr id="1" name=""/>
        <p:cNvGrpSpPr/>
        <p:nvPr/>
      </p:nvGrpSpPr>
      <p:grpSpPr>
        <a:xfrm>
          <a:off x="0" y="0"/>
          <a:ext cx="0" cy="0"/>
          <a:chOff x="0" y="0"/>
          <a:chExt cx="0" cy="0"/>
        </a:xfrm>
      </p:grpSpPr>
      <p:sp>
        <p:nvSpPr>
          <p:cNvPr id="3" name="矩形 2"/>
          <p:cNvSpPr>
            <a:spLocks noChangeArrowheads="1"/>
          </p:cNvSpPr>
          <p:nvPr/>
        </p:nvSpPr>
        <p:spPr bwMode="auto">
          <a:xfrm>
            <a:off x="0" y="2228850"/>
            <a:ext cx="12192000" cy="1847850"/>
          </a:xfrm>
          <a:prstGeom prst="rect">
            <a:avLst/>
          </a:prstGeom>
          <a:solidFill>
            <a:schemeClr val="accent1"/>
          </a:solidFill>
          <a:ln>
            <a:noFill/>
          </a:ln>
        </p:spPr>
        <p:txBody>
          <a:bodyPr lIns="121920" tIns="60960" rIns="121920" bIns="60960"/>
          <a:lstStyle>
            <a:lvl1pPr>
              <a:defRPr>
                <a:solidFill>
                  <a:schemeClr val="tx1"/>
                </a:solidFill>
                <a:latin typeface="Copperplate Gothic Bold" pitchFamily="34" charset="0"/>
                <a:ea typeface="微软雅黑" panose="020B0503020204020204" pitchFamily="34" charset="-122"/>
              </a:defRPr>
            </a:lvl1pPr>
            <a:lvl2pPr marL="742950" indent="-285750">
              <a:defRPr>
                <a:solidFill>
                  <a:schemeClr val="tx1"/>
                </a:solidFill>
                <a:latin typeface="Copperplate Gothic Bold" pitchFamily="34" charset="0"/>
                <a:ea typeface="微软雅黑" panose="020B0503020204020204" pitchFamily="34" charset="-122"/>
              </a:defRPr>
            </a:lvl2pPr>
            <a:lvl3pPr marL="1143000" indent="-228600">
              <a:defRPr>
                <a:solidFill>
                  <a:schemeClr val="tx1"/>
                </a:solidFill>
                <a:latin typeface="Copperplate Gothic Bold" pitchFamily="34" charset="0"/>
                <a:ea typeface="微软雅黑" panose="020B0503020204020204" pitchFamily="34" charset="-122"/>
              </a:defRPr>
            </a:lvl3pPr>
            <a:lvl4pPr marL="1600200" indent="-228600">
              <a:defRPr>
                <a:solidFill>
                  <a:schemeClr val="tx1"/>
                </a:solidFill>
                <a:latin typeface="Copperplate Gothic Bold" pitchFamily="34" charset="0"/>
                <a:ea typeface="微软雅黑" panose="020B0503020204020204" pitchFamily="34" charset="-122"/>
              </a:defRPr>
            </a:lvl4pPr>
            <a:lvl5pPr marL="2057400" indent="-228600">
              <a:defRPr>
                <a:solidFill>
                  <a:schemeClr val="tx1"/>
                </a:solidFill>
                <a:latin typeface="Copperplate Gothic Bold"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opperplate Gothic Bold"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opperplate Gothic Bold"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opperplate Gothic Bold"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opperplate Gothic Bold"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Copperplate Gothic Bold" pitchFamily="34" charset="0"/>
              <a:ea typeface="微软雅黑" panose="020B0503020204020204" pitchFamily="34" charset="-122"/>
              <a:cs typeface="+mn-cs"/>
            </a:endParaRPr>
          </a:p>
        </p:txBody>
      </p:sp>
      <p:cxnSp>
        <p:nvCxnSpPr>
          <p:cNvPr id="4" name="直接连接符 3"/>
          <p:cNvCxnSpPr/>
          <p:nvPr/>
        </p:nvCxnSpPr>
        <p:spPr>
          <a:xfrm>
            <a:off x="0" y="4221163"/>
            <a:ext cx="121920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TextBox 13"/>
          <p:cNvSpPr txBox="1"/>
          <p:nvPr/>
        </p:nvSpPr>
        <p:spPr>
          <a:xfrm>
            <a:off x="3402259" y="2567804"/>
            <a:ext cx="5387481" cy="1076325"/>
          </a:xfrm>
          <a:prstGeom prst="rect">
            <a:avLst/>
          </a:prstGeom>
          <a:noFill/>
          <a:effectLst>
            <a:outerShdw blurRad="50800" dist="38100" dir="2700000" algn="tl" rotWithShape="0">
              <a:prstClr val="black">
                <a:alpha val="40000"/>
              </a:prstClr>
            </a:outerShdw>
          </a:effectLst>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3200" b="1" i="0" u="none" strike="noStrike" kern="1200" cap="none" spc="0" normalizeH="0" baseline="0" noProof="0" dirty="0">
                <a:ln w="3175">
                  <a:solidFill>
                    <a:srgbClr val="31A5D7"/>
                  </a:solidFill>
                </a:ln>
                <a:solidFill>
                  <a:schemeClr val="bg1"/>
                </a:solidFill>
                <a:effectLst/>
                <a:uLnTx/>
                <a:uFillTx/>
                <a:latin typeface="+mj-ea"/>
                <a:ea typeface="+mj-ea"/>
                <a:cs typeface="+mn-cs"/>
                <a:sym typeface="+mn-ea"/>
              </a:rPr>
              <a:t>润泽科技数据中心</a:t>
            </a:r>
          </a:p>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3200" b="1" i="0" u="none" strike="noStrike" kern="1200" cap="none" spc="0" normalizeH="0" baseline="0" noProof="0" dirty="0">
              <a:ln w="3175">
                <a:solidFill>
                  <a:srgbClr val="31A5D7"/>
                </a:solidFill>
              </a:ln>
              <a:solidFill>
                <a:schemeClr val="bg1"/>
              </a:solidFill>
              <a:effectLst/>
              <a:uLnTx/>
              <a:uFillTx/>
              <a:latin typeface="+mj-ea"/>
              <a:ea typeface="+mj-ea"/>
              <a:cs typeface="+mn-cs"/>
              <a:sym typeface="+mn-ea"/>
            </a:endParaRPr>
          </a:p>
        </p:txBody>
      </p:sp>
      <p:cxnSp>
        <p:nvCxnSpPr>
          <p:cNvPr id="6" name="直接连接符 5"/>
          <p:cNvCxnSpPr/>
          <p:nvPr/>
        </p:nvCxnSpPr>
        <p:spPr>
          <a:xfrm>
            <a:off x="0" y="6216650"/>
            <a:ext cx="4319588" cy="1270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0" y="6283325"/>
            <a:ext cx="4319588" cy="1270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0" y="6350000"/>
            <a:ext cx="4319588" cy="1270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7872413" y="6216650"/>
            <a:ext cx="4319588" cy="1270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7872413" y="6283325"/>
            <a:ext cx="4319588" cy="1270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7872413" y="6350000"/>
            <a:ext cx="4319588" cy="1270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文本框 42"/>
          <p:cNvSpPr txBox="1">
            <a:spLocks noChangeArrowheads="1"/>
          </p:cNvSpPr>
          <p:nvPr/>
        </p:nvSpPr>
        <p:spPr bwMode="auto">
          <a:xfrm>
            <a:off x="4857750" y="6092825"/>
            <a:ext cx="2792413" cy="398463"/>
          </a:xfrm>
          <a:prstGeom prst="rect">
            <a:avLst/>
          </a:prstGeom>
          <a:noFill/>
          <a:ln>
            <a:noFill/>
          </a:ln>
        </p:spPr>
        <p:txBody>
          <a:bodyPr>
            <a:spAutoFit/>
          </a:bodyPr>
          <a:lstStyle>
            <a:lvl1pPr>
              <a:defRPr>
                <a:solidFill>
                  <a:schemeClr val="tx1"/>
                </a:solidFill>
                <a:latin typeface="Copperplate Gothic Bold" pitchFamily="34" charset="0"/>
                <a:ea typeface="微软雅黑" panose="020B0503020204020204" pitchFamily="34" charset="-122"/>
              </a:defRPr>
            </a:lvl1pPr>
            <a:lvl2pPr marL="742950" indent="-285750">
              <a:defRPr>
                <a:solidFill>
                  <a:schemeClr val="tx1"/>
                </a:solidFill>
                <a:latin typeface="Copperplate Gothic Bold" pitchFamily="34" charset="0"/>
                <a:ea typeface="微软雅黑" panose="020B0503020204020204" pitchFamily="34" charset="-122"/>
              </a:defRPr>
            </a:lvl2pPr>
            <a:lvl3pPr marL="1143000" indent="-228600">
              <a:defRPr>
                <a:solidFill>
                  <a:schemeClr val="tx1"/>
                </a:solidFill>
                <a:latin typeface="Copperplate Gothic Bold" pitchFamily="34" charset="0"/>
                <a:ea typeface="微软雅黑" panose="020B0503020204020204" pitchFamily="34" charset="-122"/>
              </a:defRPr>
            </a:lvl3pPr>
            <a:lvl4pPr marL="1600200" indent="-228600">
              <a:defRPr>
                <a:solidFill>
                  <a:schemeClr val="tx1"/>
                </a:solidFill>
                <a:latin typeface="Copperplate Gothic Bold" pitchFamily="34" charset="0"/>
                <a:ea typeface="微软雅黑" panose="020B0503020204020204" pitchFamily="34" charset="-122"/>
              </a:defRPr>
            </a:lvl4pPr>
            <a:lvl5pPr marL="2057400" indent="-228600">
              <a:defRPr>
                <a:solidFill>
                  <a:schemeClr val="tx1"/>
                </a:solidFill>
                <a:latin typeface="Copperplate Gothic Bold"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opperplate Gothic Bold"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opperplate Gothic Bold"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opperplate Gothic Bold"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opperplate Gothic Bold" pitchFamily="34" charset="0"/>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2000" b="1" i="0" u="none" strike="noStrike" kern="1200" cap="none" spc="0" normalizeH="0" baseline="0" noProof="0">
                <a:ln>
                  <a:noFill/>
                </a:ln>
                <a:solidFill>
                  <a:srgbClr val="404040"/>
                </a:solidFill>
                <a:effectLst/>
                <a:uLnTx/>
                <a:uFillTx/>
                <a:latin typeface="Copperplate Gothic Bold" pitchFamily="34" charset="0"/>
                <a:ea typeface="微软雅黑" panose="020B0503020204020204" pitchFamily="34" charset="-122"/>
                <a:cs typeface="+mn-cs"/>
                <a:sym typeface="+mn-ea"/>
              </a:rPr>
              <a:t>润泽科技发展有限公司</a:t>
            </a:r>
          </a:p>
        </p:txBody>
      </p:sp>
      <p:cxnSp>
        <p:nvCxnSpPr>
          <p:cNvPr id="13" name="直接连接符 12"/>
          <p:cNvCxnSpPr/>
          <p:nvPr/>
        </p:nvCxnSpPr>
        <p:spPr>
          <a:xfrm>
            <a:off x="0" y="2060575"/>
            <a:ext cx="121920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2301" name="图片 13" descr="fd7822eee3c587287323d4825493695"/>
          <p:cNvPicPr>
            <a:picLocks noChangeAspect="1"/>
          </p:cNvPicPr>
          <p:nvPr userDrawn="1"/>
        </p:nvPicPr>
        <p:blipFill>
          <a:blip r:embed="rId3" cstate="print"/>
          <a:stretch>
            <a:fillRect/>
          </a:stretch>
        </p:blipFill>
        <p:spPr>
          <a:xfrm>
            <a:off x="244475" y="352425"/>
            <a:ext cx="3602038" cy="822325"/>
          </a:xfrm>
          <a:prstGeom prst="rect">
            <a:avLst/>
          </a:prstGeom>
          <a:noFill/>
          <a:ln w="9525">
            <a:noFill/>
          </a:ln>
        </p:spPr>
      </p:pic>
      <p:sp>
        <p:nvSpPr>
          <p:cNvPr id="15" name="灯片编号占位符 1"/>
          <p:cNvSpPr>
            <a:spLocks noGrp="1"/>
          </p:cNvSpPr>
          <p:nvPr>
            <p:ph type="sldNum" sz="quarter" idx="4"/>
          </p:nvPr>
        </p:nvSpPr>
        <p:spPr>
          <a:xfrm>
            <a:off x="942975" y="6338888"/>
            <a:ext cx="541338" cy="282575"/>
          </a:xfrm>
          <a:prstGeom prst="rect">
            <a:avLst/>
          </a:prstGeom>
        </p:spPr>
        <p:txBody>
          <a:bodyPr vert="horz" wrap="square" lIns="0" tIns="0" rIns="0" bIns="0" numCol="1" anchor="t" anchorCtr="0" compatLnSpc="1"/>
          <a:lstStyle/>
          <a:p>
            <a:pPr algn="ctr" fontAlgn="base"/>
            <a:fld id="{9A0DB2DC-4C9A-4742-B13C-FB6460FD3503}" type="slidenum">
              <a:rPr lang="zh-CN" altLang="en-US" strike="noStrike" noProof="1" dirty="0">
                <a:latin typeface="Copperplate Gothic Bold" pitchFamily="34" charset="0"/>
                <a:ea typeface="微软雅黑" panose="020B0503020204020204" pitchFamily="34" charset="-122"/>
                <a:cs typeface="+mn-cs"/>
              </a:rPr>
              <a:pPr algn="ctr" fontAlgn="base"/>
              <a:t>‹#›</a:t>
            </a:fld>
            <a:endParaRPr lang="zh-CN" altLang="en-US" strike="noStrike" noProof="1"/>
          </a:p>
        </p:txBody>
      </p:sp>
    </p:spTree>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目录页">
    <p:bg>
      <p:bgPr>
        <a:blipFill rotWithShape="0">
          <a:blip r:embed="rId2" cstate="print"/>
          <a:stretch>
            <a:fillRect/>
          </a:stretch>
        </a:blipFill>
        <a:effectLst/>
      </p:bgPr>
    </p:bg>
    <p:spTree>
      <p:nvGrpSpPr>
        <p:cNvPr id="1" name=""/>
        <p:cNvGrpSpPr/>
        <p:nvPr/>
      </p:nvGrpSpPr>
      <p:grpSpPr>
        <a:xfrm>
          <a:off x="0" y="0"/>
          <a:ext cx="0" cy="0"/>
          <a:chOff x="0" y="0"/>
          <a:chExt cx="0" cy="0"/>
        </a:xfrm>
      </p:grpSpPr>
      <p:cxnSp>
        <p:nvCxnSpPr>
          <p:cNvPr id="3" name="直接连接符 2"/>
          <p:cNvCxnSpPr/>
          <p:nvPr/>
        </p:nvCxnSpPr>
        <p:spPr>
          <a:xfrm flipH="1">
            <a:off x="1430338" y="6480175"/>
            <a:ext cx="10620375"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flipH="1">
            <a:off x="141288" y="6480175"/>
            <a:ext cx="792163"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5" name="组合 4"/>
          <p:cNvGrpSpPr/>
          <p:nvPr/>
        </p:nvGrpSpPr>
        <p:grpSpPr>
          <a:xfrm flipH="1">
            <a:off x="975515" y="6268899"/>
            <a:ext cx="412970" cy="421874"/>
            <a:chOff x="7019085" y="157473"/>
            <a:chExt cx="3868830" cy="3952255"/>
          </a:xfrm>
          <a:solidFill>
            <a:schemeClr val="accent1"/>
          </a:solidFill>
        </p:grpSpPr>
        <p:sp>
          <p:nvSpPr>
            <p:cNvPr id="6" name="椭圆 5"/>
            <p:cNvSpPr/>
            <p:nvPr/>
          </p:nvSpPr>
          <p:spPr>
            <a:xfrm>
              <a:off x="8641073" y="157473"/>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7" name="椭圆 6"/>
            <p:cNvSpPr/>
            <p:nvPr/>
          </p:nvSpPr>
          <p:spPr>
            <a:xfrm rot="1542857">
              <a:off x="9362925" y="322231"/>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8" name="椭圆 7"/>
            <p:cNvSpPr/>
            <p:nvPr/>
          </p:nvSpPr>
          <p:spPr>
            <a:xfrm rot="3085714">
              <a:off x="9941806" y="783873"/>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9" name="椭圆 8"/>
            <p:cNvSpPr/>
            <p:nvPr/>
          </p:nvSpPr>
          <p:spPr>
            <a:xfrm rot="7714286">
              <a:off x="9941806" y="2858472"/>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10" name="椭圆 9"/>
            <p:cNvSpPr/>
            <p:nvPr/>
          </p:nvSpPr>
          <p:spPr>
            <a:xfrm rot="4628572">
              <a:off x="10263060" y="1450964"/>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11" name="椭圆 10"/>
            <p:cNvSpPr/>
            <p:nvPr/>
          </p:nvSpPr>
          <p:spPr>
            <a:xfrm rot="9257143">
              <a:off x="9362925" y="3320114"/>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12" name="椭圆 11"/>
            <p:cNvSpPr/>
            <p:nvPr/>
          </p:nvSpPr>
          <p:spPr>
            <a:xfrm rot="6171428">
              <a:off x="10263060" y="2191381"/>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13" name="椭圆 12"/>
            <p:cNvSpPr/>
            <p:nvPr/>
          </p:nvSpPr>
          <p:spPr>
            <a:xfrm rot="10800000">
              <a:off x="8641073" y="3484873"/>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14" name="椭圆 13"/>
            <p:cNvSpPr/>
            <p:nvPr/>
          </p:nvSpPr>
          <p:spPr>
            <a:xfrm rot="12342857">
              <a:off x="7919220" y="3320114"/>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15" name="椭圆 14"/>
            <p:cNvSpPr/>
            <p:nvPr/>
          </p:nvSpPr>
          <p:spPr>
            <a:xfrm rot="13885714">
              <a:off x="7340340" y="2858472"/>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16" name="椭圆 15"/>
            <p:cNvSpPr/>
            <p:nvPr/>
          </p:nvSpPr>
          <p:spPr>
            <a:xfrm rot="20057142">
              <a:off x="7919220" y="322231"/>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17" name="椭圆 16"/>
            <p:cNvSpPr/>
            <p:nvPr/>
          </p:nvSpPr>
          <p:spPr>
            <a:xfrm rot="15428571">
              <a:off x="7019085" y="2191381"/>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18" name="椭圆 17"/>
            <p:cNvSpPr/>
            <p:nvPr/>
          </p:nvSpPr>
          <p:spPr>
            <a:xfrm rot="16971429">
              <a:off x="7019085" y="1450964"/>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19" name="椭圆 18"/>
            <p:cNvSpPr/>
            <p:nvPr/>
          </p:nvSpPr>
          <p:spPr>
            <a:xfrm rot="18514286">
              <a:off x="7340340" y="783873"/>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grpSp>
      <p:cxnSp>
        <p:nvCxnSpPr>
          <p:cNvPr id="20" name="直接连接符 19" hidden="1"/>
          <p:cNvCxnSpPr/>
          <p:nvPr/>
        </p:nvCxnSpPr>
        <p:spPr>
          <a:xfrm>
            <a:off x="3181350" y="431800"/>
            <a:ext cx="0" cy="525463"/>
          </a:xfrm>
          <a:prstGeom prst="line">
            <a:avLst/>
          </a:prstGeom>
          <a:ln>
            <a:solidFill>
              <a:srgbClr val="28A9D6"/>
            </a:solidFill>
          </a:ln>
        </p:spPr>
        <p:style>
          <a:lnRef idx="1">
            <a:schemeClr val="accent1"/>
          </a:lnRef>
          <a:fillRef idx="0">
            <a:schemeClr val="accent1"/>
          </a:fillRef>
          <a:effectRef idx="0">
            <a:schemeClr val="accent1"/>
          </a:effectRef>
          <a:fontRef idx="minor">
            <a:schemeClr val="tx1"/>
          </a:fontRef>
        </p:style>
      </p:cxnSp>
      <p:sp>
        <p:nvSpPr>
          <p:cNvPr id="21" name="任意多边形 20"/>
          <p:cNvSpPr/>
          <p:nvPr/>
        </p:nvSpPr>
        <p:spPr>
          <a:xfrm flipV="1">
            <a:off x="174625" y="423863"/>
            <a:ext cx="1385888" cy="431800"/>
          </a:xfrm>
          <a:custGeom>
            <a:avLst/>
            <a:gdLst>
              <a:gd name="connsiteX0" fmla="*/ 167822 w 1386790"/>
              <a:gd name="connsiteY0" fmla="*/ 524933 h 524933"/>
              <a:gd name="connsiteX1" fmla="*/ 168846 w 1386790"/>
              <a:gd name="connsiteY1" fmla="*/ 524933 h 524933"/>
              <a:gd name="connsiteX2" fmla="*/ 168846 w 1386790"/>
              <a:gd name="connsiteY2" fmla="*/ 14598 h 524933"/>
              <a:gd name="connsiteX3" fmla="*/ 1386790 w 1386790"/>
              <a:gd name="connsiteY3" fmla="*/ 14598 h 524933"/>
              <a:gd name="connsiteX4" fmla="*/ 1386790 w 1386790"/>
              <a:gd name="connsiteY4" fmla="*/ 0 h 524933"/>
              <a:gd name="connsiteX5" fmla="*/ 167822 w 1386790"/>
              <a:gd name="connsiteY5" fmla="*/ 0 h 524933"/>
              <a:gd name="connsiteX6" fmla="*/ 152999 w 1386790"/>
              <a:gd name="connsiteY6" fmla="*/ 0 h 524933"/>
              <a:gd name="connsiteX7" fmla="*/ 152999 w 1386790"/>
              <a:gd name="connsiteY7" fmla="*/ 507260 h 524933"/>
              <a:gd name="connsiteX8" fmla="*/ 107280 w 1386790"/>
              <a:gd name="connsiteY8" fmla="*/ 507260 h 524933"/>
              <a:gd name="connsiteX9" fmla="*/ 107280 w 1386790"/>
              <a:gd name="connsiteY9" fmla="*/ 0 h 524933"/>
              <a:gd name="connsiteX10" fmla="*/ 0 w 1386790"/>
              <a:gd name="connsiteY10" fmla="*/ 0 h 524933"/>
              <a:gd name="connsiteX11" fmla="*/ 0 w 1386790"/>
              <a:gd name="connsiteY11" fmla="*/ 524932 h 524933"/>
              <a:gd name="connsiteX12" fmla="*/ 33834 w 1386790"/>
              <a:gd name="connsiteY12" fmla="*/ 524932 h 524933"/>
              <a:gd name="connsiteX13" fmla="*/ 33834 w 1386790"/>
              <a:gd name="connsiteY13" fmla="*/ 23810 h 524933"/>
              <a:gd name="connsiteX14" fmla="*/ 79553 w 1386790"/>
              <a:gd name="connsiteY14" fmla="*/ 23810 h 524933"/>
              <a:gd name="connsiteX15" fmla="*/ 79553 w 1386790"/>
              <a:gd name="connsiteY15" fmla="*/ 524932 h 524933"/>
              <a:gd name="connsiteX16" fmla="*/ 167822 w 1386790"/>
              <a:gd name="connsiteY16" fmla="*/ 524932 h 524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86790" h="524933">
                <a:moveTo>
                  <a:pt x="167822" y="524933"/>
                </a:moveTo>
                <a:lnTo>
                  <a:pt x="168846" y="524933"/>
                </a:lnTo>
                <a:lnTo>
                  <a:pt x="168846" y="14598"/>
                </a:lnTo>
                <a:lnTo>
                  <a:pt x="1386790" y="14598"/>
                </a:lnTo>
                <a:lnTo>
                  <a:pt x="1386790" y="0"/>
                </a:lnTo>
                <a:lnTo>
                  <a:pt x="167822" y="0"/>
                </a:lnTo>
                <a:lnTo>
                  <a:pt x="152999" y="0"/>
                </a:lnTo>
                <a:lnTo>
                  <a:pt x="152999" y="507260"/>
                </a:lnTo>
                <a:lnTo>
                  <a:pt x="107280" y="507260"/>
                </a:lnTo>
                <a:lnTo>
                  <a:pt x="107280" y="0"/>
                </a:lnTo>
                <a:lnTo>
                  <a:pt x="0" y="0"/>
                </a:lnTo>
                <a:lnTo>
                  <a:pt x="0" y="524932"/>
                </a:lnTo>
                <a:lnTo>
                  <a:pt x="33834" y="524932"/>
                </a:lnTo>
                <a:lnTo>
                  <a:pt x="33834" y="23810"/>
                </a:lnTo>
                <a:lnTo>
                  <a:pt x="79553" y="23810"/>
                </a:lnTo>
                <a:lnTo>
                  <a:pt x="79553" y="524932"/>
                </a:lnTo>
                <a:lnTo>
                  <a:pt x="167822" y="524932"/>
                </a:lnTo>
                <a:close/>
              </a:path>
            </a:pathLst>
          </a:custGeom>
          <a:solidFill>
            <a:srgbClr val="28A9D6"/>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accent1"/>
              </a:solidFill>
              <a:effectLst/>
              <a:uLnTx/>
              <a:uFillTx/>
              <a:latin typeface="+mn-lt"/>
              <a:ea typeface="+mn-ea"/>
              <a:cs typeface="+mn-cs"/>
            </a:endParaRPr>
          </a:p>
        </p:txBody>
      </p:sp>
      <p:sp>
        <p:nvSpPr>
          <p:cNvPr id="22" name="TextBox 24"/>
          <p:cNvSpPr txBox="1"/>
          <p:nvPr/>
        </p:nvSpPr>
        <p:spPr>
          <a:xfrm>
            <a:off x="479425" y="393700"/>
            <a:ext cx="846138" cy="461963"/>
          </a:xfrm>
          <a:prstGeom prst="rect">
            <a:avLst/>
          </a:prstGeom>
          <a:noFill/>
          <a:ln>
            <a:solidFill>
              <a:schemeClr val="accent1"/>
            </a:solidFill>
          </a:ln>
        </p:spPr>
        <p:txBody>
          <a:bodyPr anchor="ctr" anchorCtr="1">
            <a:spAutoFit/>
          </a:bodyPr>
          <a:lstStyle>
            <a:defPPr>
              <a:defRPr lang="zh-CN"/>
            </a:defPPr>
            <a:lvl1pPr algn="ctr">
              <a:defRPr sz="3200">
                <a:solidFill>
                  <a:srgbClr val="339933"/>
                </a:solidFill>
                <a:latin typeface="Impact" panose="020B0806030902050204"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schemeClr val="accent1"/>
                </a:solidFill>
                <a:effectLst/>
                <a:uLnTx/>
                <a:uFillTx/>
                <a:latin typeface="Impact" panose="020B0806030902050204" pitchFamily="34" charset="0"/>
                <a:ea typeface="+mn-ea"/>
                <a:cs typeface="+mn-cs"/>
                <a:sym typeface="+mn-ea"/>
              </a:rPr>
              <a:t>目录</a:t>
            </a:r>
          </a:p>
        </p:txBody>
      </p:sp>
      <p:pic>
        <p:nvPicPr>
          <p:cNvPr id="13320" name="图片 1" descr="fd7822eee3c587287323d4825493695"/>
          <p:cNvPicPr>
            <a:picLocks noChangeAspect="1"/>
          </p:cNvPicPr>
          <p:nvPr userDrawn="1"/>
        </p:nvPicPr>
        <p:blipFill>
          <a:blip r:embed="rId3" cstate="print"/>
          <a:stretch>
            <a:fillRect/>
          </a:stretch>
        </p:blipFill>
        <p:spPr>
          <a:xfrm>
            <a:off x="8169275" y="393700"/>
            <a:ext cx="3603625" cy="822325"/>
          </a:xfrm>
          <a:prstGeom prst="rect">
            <a:avLst/>
          </a:prstGeom>
          <a:noFill/>
          <a:ln w="9525">
            <a:noFill/>
          </a:ln>
        </p:spPr>
      </p:pic>
      <p:sp>
        <p:nvSpPr>
          <p:cNvPr id="24" name="灯片编号占位符 3"/>
          <p:cNvSpPr>
            <a:spLocks noGrp="1"/>
          </p:cNvSpPr>
          <p:nvPr>
            <p:ph type="sldNum" sz="quarter" idx="4"/>
          </p:nvPr>
        </p:nvSpPr>
        <p:spPr>
          <a:xfrm>
            <a:off x="1036638" y="6334125"/>
            <a:ext cx="292100" cy="284163"/>
          </a:xfrm>
          <a:prstGeom prst="rect">
            <a:avLst/>
          </a:prstGeom>
          <a:solidFill>
            <a:schemeClr val="accent1"/>
          </a:solidFill>
          <a:ln>
            <a:solidFill>
              <a:schemeClr val="accent1"/>
            </a:solidFill>
          </a:ln>
        </p:spPr>
        <p:txBody>
          <a:bodyPr vert="horz" wrap="square" lIns="0" tIns="0" rIns="0" bIns="0" numCol="1" anchor="ctr" anchorCtr="1" compatLnSpc="1"/>
          <a:lstStyle/>
          <a:p>
            <a:pPr algn="ctr" fontAlgn="base"/>
            <a:fld id="{9A0DB2DC-4C9A-4742-B13C-FB6460FD3503}" type="slidenum">
              <a:rPr lang="zh-CN" altLang="en-US" sz="1200" strike="noStrike" noProof="1" dirty="0">
                <a:solidFill>
                  <a:schemeClr val="bg1"/>
                </a:solidFill>
                <a:latin typeface="Copperplate Gothic Bold" pitchFamily="34" charset="0"/>
                <a:ea typeface="微软雅黑" panose="020B0503020204020204" pitchFamily="34" charset="-122"/>
                <a:cs typeface="+mn-cs"/>
              </a:rPr>
              <a:pPr algn="ctr" fontAlgn="base"/>
              <a:t>‹#›</a:t>
            </a:fld>
            <a:endParaRPr lang="zh-CN" altLang="en-US" sz="1200" strike="noStrike" noProof="1">
              <a:solidFill>
                <a:schemeClr val="bg1"/>
              </a:solidFill>
            </a:endParaRPr>
          </a:p>
        </p:txBody>
      </p:sp>
    </p:spTree>
  </p:cSld>
  <p:clrMapOvr>
    <a:masterClrMapping/>
  </p:clrMapOvr>
  <p:transition spd="med">
    <p:fade/>
  </p:transition>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第1章节">
    <p:bg>
      <p:bgPr>
        <a:blipFill rotWithShape="0">
          <a:blip r:embed="rId2" cstate="print"/>
          <a:stretch>
            <a:fillRect/>
          </a:stretch>
        </a:blipFill>
        <a:effectLst/>
      </p:bgPr>
    </p:bg>
    <p:spTree>
      <p:nvGrpSpPr>
        <p:cNvPr id="1" name=""/>
        <p:cNvGrpSpPr/>
        <p:nvPr/>
      </p:nvGrpSpPr>
      <p:grpSpPr>
        <a:xfrm>
          <a:off x="0" y="0"/>
          <a:ext cx="0" cy="0"/>
          <a:chOff x="0" y="0"/>
          <a:chExt cx="0" cy="0"/>
        </a:xfrm>
      </p:grpSpPr>
      <p:cxnSp>
        <p:nvCxnSpPr>
          <p:cNvPr id="3" name="直接连接符 2"/>
          <p:cNvCxnSpPr/>
          <p:nvPr/>
        </p:nvCxnSpPr>
        <p:spPr>
          <a:xfrm flipH="1">
            <a:off x="1430338" y="6480175"/>
            <a:ext cx="10620375"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flipH="1">
            <a:off x="141288" y="6480175"/>
            <a:ext cx="792163"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5" name="组合 4"/>
          <p:cNvGrpSpPr/>
          <p:nvPr/>
        </p:nvGrpSpPr>
        <p:grpSpPr>
          <a:xfrm flipH="1">
            <a:off x="975515" y="6268899"/>
            <a:ext cx="412970" cy="421874"/>
            <a:chOff x="7019085" y="157473"/>
            <a:chExt cx="3868830" cy="3952255"/>
          </a:xfrm>
          <a:solidFill>
            <a:schemeClr val="accent1"/>
          </a:solidFill>
        </p:grpSpPr>
        <p:sp>
          <p:nvSpPr>
            <p:cNvPr id="6" name="椭圆 5"/>
            <p:cNvSpPr/>
            <p:nvPr/>
          </p:nvSpPr>
          <p:spPr>
            <a:xfrm>
              <a:off x="8641073" y="157473"/>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7" name="椭圆 6"/>
            <p:cNvSpPr/>
            <p:nvPr/>
          </p:nvSpPr>
          <p:spPr>
            <a:xfrm rot="1542857">
              <a:off x="9362925" y="322231"/>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8" name="椭圆 7"/>
            <p:cNvSpPr/>
            <p:nvPr/>
          </p:nvSpPr>
          <p:spPr>
            <a:xfrm rot="3085714">
              <a:off x="9941806" y="783873"/>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9" name="椭圆 8"/>
            <p:cNvSpPr/>
            <p:nvPr/>
          </p:nvSpPr>
          <p:spPr>
            <a:xfrm rot="7714286">
              <a:off x="9941806" y="2858472"/>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10" name="椭圆 9"/>
            <p:cNvSpPr/>
            <p:nvPr/>
          </p:nvSpPr>
          <p:spPr>
            <a:xfrm rot="4628572">
              <a:off x="10263060" y="1450964"/>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11" name="椭圆 10"/>
            <p:cNvSpPr/>
            <p:nvPr/>
          </p:nvSpPr>
          <p:spPr>
            <a:xfrm rot="9257143">
              <a:off x="9362925" y="3320114"/>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12" name="椭圆 11"/>
            <p:cNvSpPr/>
            <p:nvPr/>
          </p:nvSpPr>
          <p:spPr>
            <a:xfrm rot="6171428">
              <a:off x="10263060" y="2191381"/>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13" name="椭圆 12"/>
            <p:cNvSpPr/>
            <p:nvPr/>
          </p:nvSpPr>
          <p:spPr>
            <a:xfrm rot="10800000">
              <a:off x="8641073" y="3484873"/>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14" name="椭圆 13"/>
            <p:cNvSpPr/>
            <p:nvPr/>
          </p:nvSpPr>
          <p:spPr>
            <a:xfrm rot="12342857">
              <a:off x="7919220" y="3320114"/>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15" name="椭圆 14"/>
            <p:cNvSpPr/>
            <p:nvPr/>
          </p:nvSpPr>
          <p:spPr>
            <a:xfrm rot="13885714">
              <a:off x="7340340" y="2858472"/>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16" name="椭圆 15"/>
            <p:cNvSpPr/>
            <p:nvPr/>
          </p:nvSpPr>
          <p:spPr>
            <a:xfrm rot="20057142">
              <a:off x="7919220" y="322231"/>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17" name="椭圆 16"/>
            <p:cNvSpPr/>
            <p:nvPr/>
          </p:nvSpPr>
          <p:spPr>
            <a:xfrm rot="15428571">
              <a:off x="7019085" y="2191381"/>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18" name="椭圆 17"/>
            <p:cNvSpPr/>
            <p:nvPr/>
          </p:nvSpPr>
          <p:spPr>
            <a:xfrm rot="16971429">
              <a:off x="7019085" y="1450964"/>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19" name="椭圆 18"/>
            <p:cNvSpPr/>
            <p:nvPr/>
          </p:nvSpPr>
          <p:spPr>
            <a:xfrm rot="18514286">
              <a:off x="7340340" y="783873"/>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grpSp>
      <p:cxnSp>
        <p:nvCxnSpPr>
          <p:cNvPr id="20" name="直接连接符 19" hidden="1"/>
          <p:cNvCxnSpPr/>
          <p:nvPr/>
        </p:nvCxnSpPr>
        <p:spPr>
          <a:xfrm>
            <a:off x="3181350" y="431800"/>
            <a:ext cx="0" cy="525463"/>
          </a:xfrm>
          <a:prstGeom prst="line">
            <a:avLst/>
          </a:prstGeom>
          <a:ln>
            <a:solidFill>
              <a:srgbClr val="28A9D6"/>
            </a:solidFill>
          </a:ln>
        </p:spPr>
        <p:style>
          <a:lnRef idx="1">
            <a:schemeClr val="accent1"/>
          </a:lnRef>
          <a:fillRef idx="0">
            <a:schemeClr val="accent1"/>
          </a:fillRef>
          <a:effectRef idx="0">
            <a:schemeClr val="accent1"/>
          </a:effectRef>
          <a:fontRef idx="minor">
            <a:schemeClr val="tx1"/>
          </a:fontRef>
        </p:style>
      </p:cxnSp>
      <p:sp>
        <p:nvSpPr>
          <p:cNvPr id="21" name="任意多边形 20"/>
          <p:cNvSpPr/>
          <p:nvPr/>
        </p:nvSpPr>
        <p:spPr>
          <a:xfrm flipV="1">
            <a:off x="174625" y="423863"/>
            <a:ext cx="1385888" cy="431800"/>
          </a:xfrm>
          <a:custGeom>
            <a:avLst/>
            <a:gdLst>
              <a:gd name="connsiteX0" fmla="*/ 167822 w 1386790"/>
              <a:gd name="connsiteY0" fmla="*/ 524933 h 524933"/>
              <a:gd name="connsiteX1" fmla="*/ 168846 w 1386790"/>
              <a:gd name="connsiteY1" fmla="*/ 524933 h 524933"/>
              <a:gd name="connsiteX2" fmla="*/ 168846 w 1386790"/>
              <a:gd name="connsiteY2" fmla="*/ 14598 h 524933"/>
              <a:gd name="connsiteX3" fmla="*/ 1386790 w 1386790"/>
              <a:gd name="connsiteY3" fmla="*/ 14598 h 524933"/>
              <a:gd name="connsiteX4" fmla="*/ 1386790 w 1386790"/>
              <a:gd name="connsiteY4" fmla="*/ 0 h 524933"/>
              <a:gd name="connsiteX5" fmla="*/ 167822 w 1386790"/>
              <a:gd name="connsiteY5" fmla="*/ 0 h 524933"/>
              <a:gd name="connsiteX6" fmla="*/ 152999 w 1386790"/>
              <a:gd name="connsiteY6" fmla="*/ 0 h 524933"/>
              <a:gd name="connsiteX7" fmla="*/ 152999 w 1386790"/>
              <a:gd name="connsiteY7" fmla="*/ 507260 h 524933"/>
              <a:gd name="connsiteX8" fmla="*/ 107280 w 1386790"/>
              <a:gd name="connsiteY8" fmla="*/ 507260 h 524933"/>
              <a:gd name="connsiteX9" fmla="*/ 107280 w 1386790"/>
              <a:gd name="connsiteY9" fmla="*/ 0 h 524933"/>
              <a:gd name="connsiteX10" fmla="*/ 0 w 1386790"/>
              <a:gd name="connsiteY10" fmla="*/ 0 h 524933"/>
              <a:gd name="connsiteX11" fmla="*/ 0 w 1386790"/>
              <a:gd name="connsiteY11" fmla="*/ 524932 h 524933"/>
              <a:gd name="connsiteX12" fmla="*/ 33834 w 1386790"/>
              <a:gd name="connsiteY12" fmla="*/ 524932 h 524933"/>
              <a:gd name="connsiteX13" fmla="*/ 33834 w 1386790"/>
              <a:gd name="connsiteY13" fmla="*/ 23810 h 524933"/>
              <a:gd name="connsiteX14" fmla="*/ 79553 w 1386790"/>
              <a:gd name="connsiteY14" fmla="*/ 23810 h 524933"/>
              <a:gd name="connsiteX15" fmla="*/ 79553 w 1386790"/>
              <a:gd name="connsiteY15" fmla="*/ 524932 h 524933"/>
              <a:gd name="connsiteX16" fmla="*/ 167822 w 1386790"/>
              <a:gd name="connsiteY16" fmla="*/ 524932 h 524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86790" h="524933">
                <a:moveTo>
                  <a:pt x="167822" y="524933"/>
                </a:moveTo>
                <a:lnTo>
                  <a:pt x="168846" y="524933"/>
                </a:lnTo>
                <a:lnTo>
                  <a:pt x="168846" y="14598"/>
                </a:lnTo>
                <a:lnTo>
                  <a:pt x="1386790" y="14598"/>
                </a:lnTo>
                <a:lnTo>
                  <a:pt x="1386790" y="0"/>
                </a:lnTo>
                <a:lnTo>
                  <a:pt x="167822" y="0"/>
                </a:lnTo>
                <a:lnTo>
                  <a:pt x="152999" y="0"/>
                </a:lnTo>
                <a:lnTo>
                  <a:pt x="152999" y="507260"/>
                </a:lnTo>
                <a:lnTo>
                  <a:pt x="107280" y="507260"/>
                </a:lnTo>
                <a:lnTo>
                  <a:pt x="107280" y="0"/>
                </a:lnTo>
                <a:lnTo>
                  <a:pt x="0" y="0"/>
                </a:lnTo>
                <a:lnTo>
                  <a:pt x="0" y="524932"/>
                </a:lnTo>
                <a:lnTo>
                  <a:pt x="33834" y="524932"/>
                </a:lnTo>
                <a:lnTo>
                  <a:pt x="33834" y="23810"/>
                </a:lnTo>
                <a:lnTo>
                  <a:pt x="79553" y="23810"/>
                </a:lnTo>
                <a:lnTo>
                  <a:pt x="79553" y="524932"/>
                </a:lnTo>
                <a:lnTo>
                  <a:pt x="167822" y="524932"/>
                </a:lnTo>
                <a:close/>
              </a:path>
            </a:pathLst>
          </a:custGeom>
          <a:solidFill>
            <a:srgbClr val="339933"/>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accent1"/>
              </a:solidFill>
              <a:effectLst/>
              <a:uLnTx/>
              <a:uFillTx/>
              <a:latin typeface="+mn-lt"/>
              <a:ea typeface="+mn-ea"/>
              <a:cs typeface="+mn-cs"/>
            </a:endParaRPr>
          </a:p>
        </p:txBody>
      </p:sp>
      <p:sp>
        <p:nvSpPr>
          <p:cNvPr id="22" name="TextBox 24"/>
          <p:cNvSpPr txBox="1">
            <a:spLocks noChangeArrowheads="1"/>
          </p:cNvSpPr>
          <p:nvPr/>
        </p:nvSpPr>
        <p:spPr bwMode="auto">
          <a:xfrm>
            <a:off x="479425" y="333375"/>
            <a:ext cx="846138" cy="584200"/>
          </a:xfrm>
          <a:prstGeom prst="rect">
            <a:avLst/>
          </a:prstGeom>
          <a:noFill/>
          <a:ln w="9525">
            <a:solidFill>
              <a:schemeClr val="accent1"/>
            </a:solidFill>
            <a:miter lim="800000"/>
          </a:ln>
        </p:spPr>
        <p:txBody>
          <a:bodyPr anchor="ctr" anchorCtr="1">
            <a:spAutoFit/>
          </a:bodyPr>
          <a:lstStyle>
            <a:lvl1pPr>
              <a:defRPr>
                <a:solidFill>
                  <a:schemeClr val="tx1"/>
                </a:solidFill>
                <a:latin typeface="Copperplate Gothic Bold" pitchFamily="34" charset="0"/>
                <a:ea typeface="微软雅黑" panose="020B0503020204020204" pitchFamily="34" charset="-122"/>
              </a:defRPr>
            </a:lvl1pPr>
            <a:lvl2pPr marL="742950" indent="-285750">
              <a:defRPr>
                <a:solidFill>
                  <a:schemeClr val="tx1"/>
                </a:solidFill>
                <a:latin typeface="Copperplate Gothic Bold" pitchFamily="34" charset="0"/>
                <a:ea typeface="微软雅黑" panose="020B0503020204020204" pitchFamily="34" charset="-122"/>
              </a:defRPr>
            </a:lvl2pPr>
            <a:lvl3pPr marL="1143000" indent="-228600">
              <a:defRPr>
                <a:solidFill>
                  <a:schemeClr val="tx1"/>
                </a:solidFill>
                <a:latin typeface="Copperplate Gothic Bold" pitchFamily="34" charset="0"/>
                <a:ea typeface="微软雅黑" panose="020B0503020204020204" pitchFamily="34" charset="-122"/>
              </a:defRPr>
            </a:lvl3pPr>
            <a:lvl4pPr marL="1600200" indent="-228600">
              <a:defRPr>
                <a:solidFill>
                  <a:schemeClr val="tx1"/>
                </a:solidFill>
                <a:latin typeface="Copperplate Gothic Bold" pitchFamily="34" charset="0"/>
                <a:ea typeface="微软雅黑" panose="020B0503020204020204" pitchFamily="34" charset="-122"/>
              </a:defRPr>
            </a:lvl4pPr>
            <a:lvl5pPr marL="2057400" indent="-228600">
              <a:defRPr>
                <a:solidFill>
                  <a:schemeClr val="tx1"/>
                </a:solidFill>
                <a:latin typeface="Copperplate Gothic Bold"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opperplate Gothic Bold"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opperplate Gothic Bold"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opperplate Gothic Bold"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opperplate Gothic Bold" pitchFamily="34" charset="0"/>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3200" b="0" i="0" u="none" strike="noStrike" kern="1200" cap="none" spc="0" normalizeH="0" baseline="0" noProof="0" dirty="0">
                <a:ln>
                  <a:noFill/>
                </a:ln>
                <a:solidFill>
                  <a:schemeClr val="accent1"/>
                </a:solidFill>
                <a:effectLst/>
                <a:uLnTx/>
                <a:uFillTx/>
                <a:latin typeface="Impact" panose="020B0806030902050204" pitchFamily="34" charset="0"/>
                <a:ea typeface="微软雅黑" panose="020B0503020204020204" pitchFamily="34" charset="-122"/>
                <a:cs typeface="+mn-cs"/>
                <a:sym typeface="+mn-ea"/>
              </a:rPr>
              <a:t>01</a:t>
            </a:r>
            <a:endParaRPr kumimoji="0" lang="zh-CN" altLang="en-US" sz="3200" b="0" i="0" u="none" strike="noStrike" kern="1200" cap="none" spc="0" normalizeH="0" baseline="0" noProof="0">
              <a:ln>
                <a:noFill/>
              </a:ln>
              <a:solidFill>
                <a:schemeClr val="accent1"/>
              </a:solidFill>
              <a:effectLst/>
              <a:uLnTx/>
              <a:uFillTx/>
              <a:latin typeface="Impact" panose="020B0806030902050204" pitchFamily="34" charset="0"/>
              <a:ea typeface="微软雅黑" panose="020B0503020204020204" pitchFamily="34" charset="-122"/>
              <a:cs typeface="+mn-cs"/>
              <a:sym typeface="+mn-ea"/>
            </a:endParaRPr>
          </a:p>
        </p:txBody>
      </p:sp>
      <p:pic>
        <p:nvPicPr>
          <p:cNvPr id="14344" name="图片 1" descr="fd7822eee3c587287323d4825493695"/>
          <p:cNvPicPr>
            <a:picLocks noChangeAspect="1"/>
          </p:cNvPicPr>
          <p:nvPr userDrawn="1"/>
        </p:nvPicPr>
        <p:blipFill>
          <a:blip r:embed="rId3" cstate="print"/>
          <a:stretch>
            <a:fillRect/>
          </a:stretch>
        </p:blipFill>
        <p:spPr>
          <a:xfrm>
            <a:off x="8343900" y="333375"/>
            <a:ext cx="3603625" cy="822325"/>
          </a:xfrm>
          <a:prstGeom prst="rect">
            <a:avLst/>
          </a:prstGeom>
          <a:noFill/>
          <a:ln w="9525">
            <a:noFill/>
          </a:ln>
        </p:spPr>
      </p:pic>
      <p:sp>
        <p:nvSpPr>
          <p:cNvPr id="24" name="灯片编号占位符 3"/>
          <p:cNvSpPr>
            <a:spLocks noGrp="1"/>
          </p:cNvSpPr>
          <p:nvPr>
            <p:ph type="sldNum" sz="quarter" idx="4"/>
          </p:nvPr>
        </p:nvSpPr>
        <p:spPr>
          <a:xfrm>
            <a:off x="1036638" y="6334125"/>
            <a:ext cx="292100" cy="284163"/>
          </a:xfrm>
          <a:prstGeom prst="rect">
            <a:avLst/>
          </a:prstGeom>
          <a:solidFill>
            <a:schemeClr val="accent1"/>
          </a:solidFill>
          <a:ln>
            <a:solidFill>
              <a:schemeClr val="accent1"/>
            </a:solidFill>
          </a:ln>
        </p:spPr>
        <p:txBody>
          <a:bodyPr vert="horz" wrap="square" lIns="0" tIns="0" rIns="0" bIns="0" numCol="1" anchor="ctr" anchorCtr="1" compatLnSpc="1"/>
          <a:lstStyle/>
          <a:p>
            <a:pPr algn="ctr" fontAlgn="base"/>
            <a:fld id="{9A0DB2DC-4C9A-4742-B13C-FB6460FD3503}" type="slidenum">
              <a:rPr lang="zh-CN" altLang="en-US" sz="1200" strike="noStrike" noProof="1" dirty="0">
                <a:solidFill>
                  <a:schemeClr val="bg1"/>
                </a:solidFill>
                <a:latin typeface="Copperplate Gothic Bold" pitchFamily="34" charset="0"/>
                <a:ea typeface="微软雅黑" panose="020B0503020204020204" pitchFamily="34" charset="-122"/>
                <a:cs typeface="+mn-cs"/>
              </a:rPr>
              <a:pPr algn="ctr" fontAlgn="base"/>
              <a:t>‹#›</a:t>
            </a:fld>
            <a:endParaRPr lang="zh-CN" altLang="en-US" sz="1200" strike="noStrike" noProof="1">
              <a:solidFill>
                <a:schemeClr val="bg1"/>
              </a:solidFill>
            </a:endParaRPr>
          </a:p>
        </p:txBody>
      </p:sp>
    </p:spTree>
  </p:cSld>
  <p:clrMapOvr>
    <a:masterClrMapping/>
  </p:clrMapOvr>
  <p:transition spd="med">
    <p:fade/>
  </p:transition>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第2章节">
    <p:bg>
      <p:bgPr>
        <a:blipFill rotWithShape="0">
          <a:blip r:embed="rId2" cstate="print"/>
          <a:stretch>
            <a:fillRect/>
          </a:stretch>
        </a:blipFill>
        <a:effectLst/>
      </p:bgPr>
    </p:bg>
    <p:spTree>
      <p:nvGrpSpPr>
        <p:cNvPr id="1" name=""/>
        <p:cNvGrpSpPr/>
        <p:nvPr/>
      </p:nvGrpSpPr>
      <p:grpSpPr>
        <a:xfrm>
          <a:off x="0" y="0"/>
          <a:ext cx="0" cy="0"/>
          <a:chOff x="0" y="0"/>
          <a:chExt cx="0" cy="0"/>
        </a:xfrm>
      </p:grpSpPr>
      <p:cxnSp>
        <p:nvCxnSpPr>
          <p:cNvPr id="3" name="直接连接符 2"/>
          <p:cNvCxnSpPr/>
          <p:nvPr/>
        </p:nvCxnSpPr>
        <p:spPr>
          <a:xfrm flipH="1">
            <a:off x="1430338" y="6480175"/>
            <a:ext cx="10620375"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flipH="1">
            <a:off x="141288" y="6480175"/>
            <a:ext cx="792163"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5" name="组合 4"/>
          <p:cNvGrpSpPr/>
          <p:nvPr/>
        </p:nvGrpSpPr>
        <p:grpSpPr>
          <a:xfrm flipH="1">
            <a:off x="975515" y="6268899"/>
            <a:ext cx="412970" cy="421874"/>
            <a:chOff x="7019085" y="157473"/>
            <a:chExt cx="3868830" cy="3952255"/>
          </a:xfrm>
          <a:solidFill>
            <a:schemeClr val="accent1"/>
          </a:solidFill>
        </p:grpSpPr>
        <p:sp>
          <p:nvSpPr>
            <p:cNvPr id="6" name="椭圆 5"/>
            <p:cNvSpPr/>
            <p:nvPr/>
          </p:nvSpPr>
          <p:spPr>
            <a:xfrm>
              <a:off x="8641073" y="157473"/>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7" name="椭圆 6"/>
            <p:cNvSpPr/>
            <p:nvPr/>
          </p:nvSpPr>
          <p:spPr>
            <a:xfrm rot="1542857">
              <a:off x="9362925" y="322231"/>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8" name="椭圆 7"/>
            <p:cNvSpPr/>
            <p:nvPr/>
          </p:nvSpPr>
          <p:spPr>
            <a:xfrm rot="3085714">
              <a:off x="9941806" y="783873"/>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9" name="椭圆 8"/>
            <p:cNvSpPr/>
            <p:nvPr/>
          </p:nvSpPr>
          <p:spPr>
            <a:xfrm rot="7714286">
              <a:off x="9941806" y="2858472"/>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10" name="椭圆 9"/>
            <p:cNvSpPr/>
            <p:nvPr/>
          </p:nvSpPr>
          <p:spPr>
            <a:xfrm rot="4628572">
              <a:off x="10263060" y="1450964"/>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11" name="椭圆 10"/>
            <p:cNvSpPr/>
            <p:nvPr/>
          </p:nvSpPr>
          <p:spPr>
            <a:xfrm rot="9257143">
              <a:off x="9362925" y="3320114"/>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12" name="椭圆 11"/>
            <p:cNvSpPr/>
            <p:nvPr/>
          </p:nvSpPr>
          <p:spPr>
            <a:xfrm rot="6171428">
              <a:off x="10263060" y="2191381"/>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13" name="椭圆 12"/>
            <p:cNvSpPr/>
            <p:nvPr/>
          </p:nvSpPr>
          <p:spPr>
            <a:xfrm rot="10800000">
              <a:off x="8641073" y="3484873"/>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14" name="椭圆 13"/>
            <p:cNvSpPr/>
            <p:nvPr/>
          </p:nvSpPr>
          <p:spPr>
            <a:xfrm rot="12342857">
              <a:off x="7919220" y="3320114"/>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15" name="椭圆 14"/>
            <p:cNvSpPr/>
            <p:nvPr/>
          </p:nvSpPr>
          <p:spPr>
            <a:xfrm rot="13885714">
              <a:off x="7340340" y="2858472"/>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16" name="椭圆 15"/>
            <p:cNvSpPr/>
            <p:nvPr/>
          </p:nvSpPr>
          <p:spPr>
            <a:xfrm rot="20057142">
              <a:off x="7919220" y="322231"/>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17" name="椭圆 16"/>
            <p:cNvSpPr/>
            <p:nvPr/>
          </p:nvSpPr>
          <p:spPr>
            <a:xfrm rot="15428571">
              <a:off x="7019085" y="2191381"/>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18" name="椭圆 17"/>
            <p:cNvSpPr/>
            <p:nvPr/>
          </p:nvSpPr>
          <p:spPr>
            <a:xfrm rot="16971429">
              <a:off x="7019085" y="1450964"/>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19" name="椭圆 18"/>
            <p:cNvSpPr/>
            <p:nvPr/>
          </p:nvSpPr>
          <p:spPr>
            <a:xfrm rot="18514286">
              <a:off x="7340340" y="783873"/>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grpSp>
      <p:cxnSp>
        <p:nvCxnSpPr>
          <p:cNvPr id="20" name="直接连接符 19" hidden="1"/>
          <p:cNvCxnSpPr/>
          <p:nvPr/>
        </p:nvCxnSpPr>
        <p:spPr>
          <a:xfrm>
            <a:off x="3181350" y="431800"/>
            <a:ext cx="0" cy="525463"/>
          </a:xfrm>
          <a:prstGeom prst="line">
            <a:avLst/>
          </a:prstGeom>
          <a:ln>
            <a:solidFill>
              <a:srgbClr val="28A9D6"/>
            </a:solidFill>
          </a:ln>
        </p:spPr>
        <p:style>
          <a:lnRef idx="1">
            <a:schemeClr val="accent1"/>
          </a:lnRef>
          <a:fillRef idx="0">
            <a:schemeClr val="accent1"/>
          </a:fillRef>
          <a:effectRef idx="0">
            <a:schemeClr val="accent1"/>
          </a:effectRef>
          <a:fontRef idx="minor">
            <a:schemeClr val="tx1"/>
          </a:fontRef>
        </p:style>
      </p:cxnSp>
      <p:sp>
        <p:nvSpPr>
          <p:cNvPr id="21" name="任意多边形 20"/>
          <p:cNvSpPr/>
          <p:nvPr/>
        </p:nvSpPr>
        <p:spPr>
          <a:xfrm flipV="1">
            <a:off x="174625" y="423863"/>
            <a:ext cx="1385888" cy="431800"/>
          </a:xfrm>
          <a:custGeom>
            <a:avLst/>
            <a:gdLst>
              <a:gd name="connsiteX0" fmla="*/ 167822 w 1386790"/>
              <a:gd name="connsiteY0" fmla="*/ 524933 h 524933"/>
              <a:gd name="connsiteX1" fmla="*/ 168846 w 1386790"/>
              <a:gd name="connsiteY1" fmla="*/ 524933 h 524933"/>
              <a:gd name="connsiteX2" fmla="*/ 168846 w 1386790"/>
              <a:gd name="connsiteY2" fmla="*/ 14598 h 524933"/>
              <a:gd name="connsiteX3" fmla="*/ 1386790 w 1386790"/>
              <a:gd name="connsiteY3" fmla="*/ 14598 h 524933"/>
              <a:gd name="connsiteX4" fmla="*/ 1386790 w 1386790"/>
              <a:gd name="connsiteY4" fmla="*/ 0 h 524933"/>
              <a:gd name="connsiteX5" fmla="*/ 167822 w 1386790"/>
              <a:gd name="connsiteY5" fmla="*/ 0 h 524933"/>
              <a:gd name="connsiteX6" fmla="*/ 152999 w 1386790"/>
              <a:gd name="connsiteY6" fmla="*/ 0 h 524933"/>
              <a:gd name="connsiteX7" fmla="*/ 152999 w 1386790"/>
              <a:gd name="connsiteY7" fmla="*/ 507260 h 524933"/>
              <a:gd name="connsiteX8" fmla="*/ 107280 w 1386790"/>
              <a:gd name="connsiteY8" fmla="*/ 507260 h 524933"/>
              <a:gd name="connsiteX9" fmla="*/ 107280 w 1386790"/>
              <a:gd name="connsiteY9" fmla="*/ 0 h 524933"/>
              <a:gd name="connsiteX10" fmla="*/ 0 w 1386790"/>
              <a:gd name="connsiteY10" fmla="*/ 0 h 524933"/>
              <a:gd name="connsiteX11" fmla="*/ 0 w 1386790"/>
              <a:gd name="connsiteY11" fmla="*/ 524932 h 524933"/>
              <a:gd name="connsiteX12" fmla="*/ 33834 w 1386790"/>
              <a:gd name="connsiteY12" fmla="*/ 524932 h 524933"/>
              <a:gd name="connsiteX13" fmla="*/ 33834 w 1386790"/>
              <a:gd name="connsiteY13" fmla="*/ 23810 h 524933"/>
              <a:gd name="connsiteX14" fmla="*/ 79553 w 1386790"/>
              <a:gd name="connsiteY14" fmla="*/ 23810 h 524933"/>
              <a:gd name="connsiteX15" fmla="*/ 79553 w 1386790"/>
              <a:gd name="connsiteY15" fmla="*/ 524932 h 524933"/>
              <a:gd name="connsiteX16" fmla="*/ 167822 w 1386790"/>
              <a:gd name="connsiteY16" fmla="*/ 524932 h 524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86790" h="524933">
                <a:moveTo>
                  <a:pt x="167822" y="524933"/>
                </a:moveTo>
                <a:lnTo>
                  <a:pt x="168846" y="524933"/>
                </a:lnTo>
                <a:lnTo>
                  <a:pt x="168846" y="14598"/>
                </a:lnTo>
                <a:lnTo>
                  <a:pt x="1386790" y="14598"/>
                </a:lnTo>
                <a:lnTo>
                  <a:pt x="1386790" y="0"/>
                </a:lnTo>
                <a:lnTo>
                  <a:pt x="167822" y="0"/>
                </a:lnTo>
                <a:lnTo>
                  <a:pt x="152999" y="0"/>
                </a:lnTo>
                <a:lnTo>
                  <a:pt x="152999" y="507260"/>
                </a:lnTo>
                <a:lnTo>
                  <a:pt x="107280" y="507260"/>
                </a:lnTo>
                <a:lnTo>
                  <a:pt x="107280" y="0"/>
                </a:lnTo>
                <a:lnTo>
                  <a:pt x="0" y="0"/>
                </a:lnTo>
                <a:lnTo>
                  <a:pt x="0" y="524932"/>
                </a:lnTo>
                <a:lnTo>
                  <a:pt x="33834" y="524932"/>
                </a:lnTo>
                <a:lnTo>
                  <a:pt x="33834" y="23810"/>
                </a:lnTo>
                <a:lnTo>
                  <a:pt x="79553" y="23810"/>
                </a:lnTo>
                <a:lnTo>
                  <a:pt x="79553" y="524932"/>
                </a:lnTo>
                <a:lnTo>
                  <a:pt x="167822" y="524932"/>
                </a:lnTo>
                <a:close/>
              </a:path>
            </a:pathLst>
          </a:custGeom>
          <a:solidFill>
            <a:srgbClr val="339933"/>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accent1"/>
              </a:solidFill>
              <a:effectLst/>
              <a:uLnTx/>
              <a:uFillTx/>
              <a:latin typeface="+mn-lt"/>
              <a:ea typeface="+mn-ea"/>
              <a:cs typeface="+mn-cs"/>
            </a:endParaRPr>
          </a:p>
        </p:txBody>
      </p:sp>
      <p:sp>
        <p:nvSpPr>
          <p:cNvPr id="22" name="TextBox 24"/>
          <p:cNvSpPr txBox="1">
            <a:spLocks noChangeArrowheads="1"/>
          </p:cNvSpPr>
          <p:nvPr/>
        </p:nvSpPr>
        <p:spPr bwMode="auto">
          <a:xfrm>
            <a:off x="479425" y="333375"/>
            <a:ext cx="846138" cy="584200"/>
          </a:xfrm>
          <a:prstGeom prst="rect">
            <a:avLst/>
          </a:prstGeom>
          <a:noFill/>
          <a:ln w="9525">
            <a:solidFill>
              <a:schemeClr val="accent1"/>
            </a:solidFill>
            <a:miter lim="800000"/>
          </a:ln>
        </p:spPr>
        <p:txBody>
          <a:bodyPr anchor="ctr" anchorCtr="1">
            <a:spAutoFit/>
          </a:bodyPr>
          <a:lstStyle>
            <a:lvl1pPr>
              <a:defRPr>
                <a:solidFill>
                  <a:schemeClr val="tx1"/>
                </a:solidFill>
                <a:latin typeface="Copperplate Gothic Bold" pitchFamily="34" charset="0"/>
                <a:ea typeface="微软雅黑" panose="020B0503020204020204" pitchFamily="34" charset="-122"/>
              </a:defRPr>
            </a:lvl1pPr>
            <a:lvl2pPr marL="742950" indent="-285750">
              <a:defRPr>
                <a:solidFill>
                  <a:schemeClr val="tx1"/>
                </a:solidFill>
                <a:latin typeface="Copperplate Gothic Bold" pitchFamily="34" charset="0"/>
                <a:ea typeface="微软雅黑" panose="020B0503020204020204" pitchFamily="34" charset="-122"/>
              </a:defRPr>
            </a:lvl2pPr>
            <a:lvl3pPr marL="1143000" indent="-228600">
              <a:defRPr>
                <a:solidFill>
                  <a:schemeClr val="tx1"/>
                </a:solidFill>
                <a:latin typeface="Copperplate Gothic Bold" pitchFamily="34" charset="0"/>
                <a:ea typeface="微软雅黑" panose="020B0503020204020204" pitchFamily="34" charset="-122"/>
              </a:defRPr>
            </a:lvl3pPr>
            <a:lvl4pPr marL="1600200" indent="-228600">
              <a:defRPr>
                <a:solidFill>
                  <a:schemeClr val="tx1"/>
                </a:solidFill>
                <a:latin typeface="Copperplate Gothic Bold" pitchFamily="34" charset="0"/>
                <a:ea typeface="微软雅黑" panose="020B0503020204020204" pitchFamily="34" charset="-122"/>
              </a:defRPr>
            </a:lvl4pPr>
            <a:lvl5pPr marL="2057400" indent="-228600">
              <a:defRPr>
                <a:solidFill>
                  <a:schemeClr val="tx1"/>
                </a:solidFill>
                <a:latin typeface="Copperplate Gothic Bold"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opperplate Gothic Bold"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opperplate Gothic Bold"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opperplate Gothic Bold"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opperplate Gothic Bold" pitchFamily="34" charset="0"/>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3200" b="0" i="0" u="none" strike="noStrike" kern="1200" cap="none" spc="0" normalizeH="0" baseline="0" noProof="0" dirty="0">
                <a:ln>
                  <a:noFill/>
                </a:ln>
                <a:solidFill>
                  <a:schemeClr val="accent1"/>
                </a:solidFill>
                <a:effectLst/>
                <a:uLnTx/>
                <a:uFillTx/>
                <a:latin typeface="Impact" panose="020B0806030902050204" pitchFamily="34" charset="0"/>
                <a:ea typeface="微软雅黑" panose="020B0503020204020204" pitchFamily="34" charset="-122"/>
                <a:cs typeface="+mn-cs"/>
                <a:sym typeface="+mn-ea"/>
              </a:rPr>
              <a:t>02</a:t>
            </a:r>
            <a:endParaRPr kumimoji="0" lang="zh-CN" altLang="en-US" sz="3200" b="0" i="0" u="none" strike="noStrike" kern="1200" cap="none" spc="0" normalizeH="0" baseline="0" noProof="0">
              <a:ln>
                <a:noFill/>
              </a:ln>
              <a:solidFill>
                <a:schemeClr val="accent1"/>
              </a:solidFill>
              <a:effectLst/>
              <a:uLnTx/>
              <a:uFillTx/>
              <a:latin typeface="Impact" panose="020B0806030902050204" pitchFamily="34" charset="0"/>
              <a:ea typeface="微软雅黑" panose="020B0503020204020204" pitchFamily="34" charset="-122"/>
              <a:cs typeface="+mn-cs"/>
              <a:sym typeface="+mn-ea"/>
            </a:endParaRPr>
          </a:p>
        </p:txBody>
      </p:sp>
      <p:pic>
        <p:nvPicPr>
          <p:cNvPr id="15368" name="图片 1" descr="fd7822eee3c587287323d4825493695"/>
          <p:cNvPicPr>
            <a:picLocks noChangeAspect="1"/>
          </p:cNvPicPr>
          <p:nvPr userDrawn="1"/>
        </p:nvPicPr>
        <p:blipFill>
          <a:blip r:embed="rId3" cstate="print"/>
          <a:stretch>
            <a:fillRect/>
          </a:stretch>
        </p:blipFill>
        <p:spPr>
          <a:xfrm>
            <a:off x="8148638" y="423863"/>
            <a:ext cx="3602037" cy="823912"/>
          </a:xfrm>
          <a:prstGeom prst="rect">
            <a:avLst/>
          </a:prstGeom>
          <a:noFill/>
          <a:ln w="9525">
            <a:noFill/>
          </a:ln>
        </p:spPr>
      </p:pic>
      <p:sp>
        <p:nvSpPr>
          <p:cNvPr id="24" name="灯片编号占位符 3"/>
          <p:cNvSpPr>
            <a:spLocks noGrp="1"/>
          </p:cNvSpPr>
          <p:nvPr>
            <p:ph type="sldNum" sz="quarter" idx="4"/>
          </p:nvPr>
        </p:nvSpPr>
        <p:spPr>
          <a:xfrm>
            <a:off x="1036638" y="6334125"/>
            <a:ext cx="292100" cy="284163"/>
          </a:xfrm>
          <a:prstGeom prst="rect">
            <a:avLst/>
          </a:prstGeom>
          <a:solidFill>
            <a:schemeClr val="accent1"/>
          </a:solidFill>
          <a:ln>
            <a:solidFill>
              <a:schemeClr val="accent1"/>
            </a:solidFill>
          </a:ln>
        </p:spPr>
        <p:txBody>
          <a:bodyPr vert="horz" wrap="square" lIns="0" tIns="0" rIns="0" bIns="0" numCol="1" anchor="ctr" anchorCtr="1" compatLnSpc="1"/>
          <a:lstStyle/>
          <a:p>
            <a:pPr algn="ctr" fontAlgn="base"/>
            <a:fld id="{9A0DB2DC-4C9A-4742-B13C-FB6460FD3503}" type="slidenum">
              <a:rPr lang="zh-CN" altLang="en-US" sz="1200" strike="noStrike" noProof="1" dirty="0">
                <a:solidFill>
                  <a:schemeClr val="bg1"/>
                </a:solidFill>
                <a:latin typeface="Copperplate Gothic Bold" pitchFamily="34" charset="0"/>
                <a:ea typeface="微软雅黑" panose="020B0503020204020204" pitchFamily="34" charset="-122"/>
                <a:cs typeface="+mn-cs"/>
              </a:rPr>
              <a:pPr algn="ctr" fontAlgn="base"/>
              <a:t>‹#›</a:t>
            </a:fld>
            <a:endParaRPr lang="zh-CN" altLang="en-US" sz="1200" strike="noStrike" noProof="1">
              <a:solidFill>
                <a:schemeClr val="bg1"/>
              </a:solidFill>
            </a:endParaRPr>
          </a:p>
        </p:txBody>
      </p:sp>
    </p:spTree>
  </p:cSld>
  <p:clrMapOvr>
    <a:masterClrMapping/>
  </p:clrMapOvr>
  <p:transition spd="med">
    <p:fade/>
  </p:transition>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第3章节">
    <p:bg>
      <p:bgPr>
        <a:blipFill rotWithShape="0">
          <a:blip r:embed="rId2" cstate="print"/>
          <a:stretch>
            <a:fillRect/>
          </a:stretch>
        </a:blipFill>
        <a:effectLst/>
      </p:bgPr>
    </p:bg>
    <p:spTree>
      <p:nvGrpSpPr>
        <p:cNvPr id="1" name=""/>
        <p:cNvGrpSpPr/>
        <p:nvPr/>
      </p:nvGrpSpPr>
      <p:grpSpPr>
        <a:xfrm>
          <a:off x="0" y="0"/>
          <a:ext cx="0" cy="0"/>
          <a:chOff x="0" y="0"/>
          <a:chExt cx="0" cy="0"/>
        </a:xfrm>
      </p:grpSpPr>
      <p:cxnSp>
        <p:nvCxnSpPr>
          <p:cNvPr id="3" name="直接连接符 2"/>
          <p:cNvCxnSpPr/>
          <p:nvPr/>
        </p:nvCxnSpPr>
        <p:spPr>
          <a:xfrm flipH="1">
            <a:off x="1430338" y="6480175"/>
            <a:ext cx="10620375"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flipH="1">
            <a:off x="141288" y="6480175"/>
            <a:ext cx="792163"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5" name="组合 4"/>
          <p:cNvGrpSpPr/>
          <p:nvPr/>
        </p:nvGrpSpPr>
        <p:grpSpPr>
          <a:xfrm flipH="1">
            <a:off x="975515" y="6268899"/>
            <a:ext cx="412970" cy="421874"/>
            <a:chOff x="7019085" y="157473"/>
            <a:chExt cx="3868830" cy="3952255"/>
          </a:xfrm>
          <a:solidFill>
            <a:schemeClr val="accent1"/>
          </a:solidFill>
        </p:grpSpPr>
        <p:sp>
          <p:nvSpPr>
            <p:cNvPr id="6" name="椭圆 5"/>
            <p:cNvSpPr/>
            <p:nvPr/>
          </p:nvSpPr>
          <p:spPr>
            <a:xfrm>
              <a:off x="8641073" y="157473"/>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7" name="椭圆 6"/>
            <p:cNvSpPr/>
            <p:nvPr/>
          </p:nvSpPr>
          <p:spPr>
            <a:xfrm rot="1542857">
              <a:off x="9362925" y="322231"/>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8" name="椭圆 7"/>
            <p:cNvSpPr/>
            <p:nvPr/>
          </p:nvSpPr>
          <p:spPr>
            <a:xfrm rot="3085714">
              <a:off x="9941806" y="783873"/>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9" name="椭圆 8"/>
            <p:cNvSpPr/>
            <p:nvPr/>
          </p:nvSpPr>
          <p:spPr>
            <a:xfrm rot="7714286">
              <a:off x="9941806" y="2858472"/>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10" name="椭圆 9"/>
            <p:cNvSpPr/>
            <p:nvPr/>
          </p:nvSpPr>
          <p:spPr>
            <a:xfrm rot="4628572">
              <a:off x="10263060" y="1450964"/>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11" name="椭圆 10"/>
            <p:cNvSpPr/>
            <p:nvPr/>
          </p:nvSpPr>
          <p:spPr>
            <a:xfrm rot="9257143">
              <a:off x="9362925" y="3320114"/>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12" name="椭圆 11"/>
            <p:cNvSpPr/>
            <p:nvPr/>
          </p:nvSpPr>
          <p:spPr>
            <a:xfrm rot="6171428">
              <a:off x="10263060" y="2191381"/>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13" name="椭圆 12"/>
            <p:cNvSpPr/>
            <p:nvPr/>
          </p:nvSpPr>
          <p:spPr>
            <a:xfrm rot="10800000">
              <a:off x="8641073" y="3484873"/>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14" name="椭圆 13"/>
            <p:cNvSpPr/>
            <p:nvPr/>
          </p:nvSpPr>
          <p:spPr>
            <a:xfrm rot="12342857">
              <a:off x="7919220" y="3320114"/>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15" name="椭圆 14"/>
            <p:cNvSpPr/>
            <p:nvPr/>
          </p:nvSpPr>
          <p:spPr>
            <a:xfrm rot="13885714">
              <a:off x="7340340" y="2858472"/>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16" name="椭圆 15"/>
            <p:cNvSpPr/>
            <p:nvPr/>
          </p:nvSpPr>
          <p:spPr>
            <a:xfrm rot="20057142">
              <a:off x="7919220" y="322231"/>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17" name="椭圆 16"/>
            <p:cNvSpPr/>
            <p:nvPr/>
          </p:nvSpPr>
          <p:spPr>
            <a:xfrm rot="15428571">
              <a:off x="7019085" y="2191381"/>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18" name="椭圆 17"/>
            <p:cNvSpPr/>
            <p:nvPr/>
          </p:nvSpPr>
          <p:spPr>
            <a:xfrm rot="16971429">
              <a:off x="7019085" y="1450964"/>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19" name="椭圆 18"/>
            <p:cNvSpPr/>
            <p:nvPr/>
          </p:nvSpPr>
          <p:spPr>
            <a:xfrm rot="18514286">
              <a:off x="7340340" y="783873"/>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grpSp>
      <p:cxnSp>
        <p:nvCxnSpPr>
          <p:cNvPr id="20" name="直接连接符 19" hidden="1"/>
          <p:cNvCxnSpPr/>
          <p:nvPr/>
        </p:nvCxnSpPr>
        <p:spPr>
          <a:xfrm>
            <a:off x="3181350" y="431800"/>
            <a:ext cx="0" cy="525463"/>
          </a:xfrm>
          <a:prstGeom prst="line">
            <a:avLst/>
          </a:prstGeom>
          <a:ln>
            <a:solidFill>
              <a:srgbClr val="28A9D6"/>
            </a:solidFill>
          </a:ln>
        </p:spPr>
        <p:style>
          <a:lnRef idx="1">
            <a:schemeClr val="accent1"/>
          </a:lnRef>
          <a:fillRef idx="0">
            <a:schemeClr val="accent1"/>
          </a:fillRef>
          <a:effectRef idx="0">
            <a:schemeClr val="accent1"/>
          </a:effectRef>
          <a:fontRef idx="minor">
            <a:schemeClr val="tx1"/>
          </a:fontRef>
        </p:style>
      </p:cxnSp>
      <p:sp>
        <p:nvSpPr>
          <p:cNvPr id="21" name="任意多边形 20"/>
          <p:cNvSpPr/>
          <p:nvPr/>
        </p:nvSpPr>
        <p:spPr>
          <a:xfrm flipV="1">
            <a:off x="174625" y="423863"/>
            <a:ext cx="1385888" cy="431800"/>
          </a:xfrm>
          <a:custGeom>
            <a:avLst/>
            <a:gdLst>
              <a:gd name="connsiteX0" fmla="*/ 167822 w 1386790"/>
              <a:gd name="connsiteY0" fmla="*/ 524933 h 524933"/>
              <a:gd name="connsiteX1" fmla="*/ 168846 w 1386790"/>
              <a:gd name="connsiteY1" fmla="*/ 524933 h 524933"/>
              <a:gd name="connsiteX2" fmla="*/ 168846 w 1386790"/>
              <a:gd name="connsiteY2" fmla="*/ 14598 h 524933"/>
              <a:gd name="connsiteX3" fmla="*/ 1386790 w 1386790"/>
              <a:gd name="connsiteY3" fmla="*/ 14598 h 524933"/>
              <a:gd name="connsiteX4" fmla="*/ 1386790 w 1386790"/>
              <a:gd name="connsiteY4" fmla="*/ 0 h 524933"/>
              <a:gd name="connsiteX5" fmla="*/ 167822 w 1386790"/>
              <a:gd name="connsiteY5" fmla="*/ 0 h 524933"/>
              <a:gd name="connsiteX6" fmla="*/ 152999 w 1386790"/>
              <a:gd name="connsiteY6" fmla="*/ 0 h 524933"/>
              <a:gd name="connsiteX7" fmla="*/ 152999 w 1386790"/>
              <a:gd name="connsiteY7" fmla="*/ 507260 h 524933"/>
              <a:gd name="connsiteX8" fmla="*/ 107280 w 1386790"/>
              <a:gd name="connsiteY8" fmla="*/ 507260 h 524933"/>
              <a:gd name="connsiteX9" fmla="*/ 107280 w 1386790"/>
              <a:gd name="connsiteY9" fmla="*/ 0 h 524933"/>
              <a:gd name="connsiteX10" fmla="*/ 0 w 1386790"/>
              <a:gd name="connsiteY10" fmla="*/ 0 h 524933"/>
              <a:gd name="connsiteX11" fmla="*/ 0 w 1386790"/>
              <a:gd name="connsiteY11" fmla="*/ 524932 h 524933"/>
              <a:gd name="connsiteX12" fmla="*/ 33834 w 1386790"/>
              <a:gd name="connsiteY12" fmla="*/ 524932 h 524933"/>
              <a:gd name="connsiteX13" fmla="*/ 33834 w 1386790"/>
              <a:gd name="connsiteY13" fmla="*/ 23810 h 524933"/>
              <a:gd name="connsiteX14" fmla="*/ 79553 w 1386790"/>
              <a:gd name="connsiteY14" fmla="*/ 23810 h 524933"/>
              <a:gd name="connsiteX15" fmla="*/ 79553 w 1386790"/>
              <a:gd name="connsiteY15" fmla="*/ 524932 h 524933"/>
              <a:gd name="connsiteX16" fmla="*/ 167822 w 1386790"/>
              <a:gd name="connsiteY16" fmla="*/ 524932 h 524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86790" h="524933">
                <a:moveTo>
                  <a:pt x="167822" y="524933"/>
                </a:moveTo>
                <a:lnTo>
                  <a:pt x="168846" y="524933"/>
                </a:lnTo>
                <a:lnTo>
                  <a:pt x="168846" y="14598"/>
                </a:lnTo>
                <a:lnTo>
                  <a:pt x="1386790" y="14598"/>
                </a:lnTo>
                <a:lnTo>
                  <a:pt x="1386790" y="0"/>
                </a:lnTo>
                <a:lnTo>
                  <a:pt x="167822" y="0"/>
                </a:lnTo>
                <a:lnTo>
                  <a:pt x="152999" y="0"/>
                </a:lnTo>
                <a:lnTo>
                  <a:pt x="152999" y="507260"/>
                </a:lnTo>
                <a:lnTo>
                  <a:pt x="107280" y="507260"/>
                </a:lnTo>
                <a:lnTo>
                  <a:pt x="107280" y="0"/>
                </a:lnTo>
                <a:lnTo>
                  <a:pt x="0" y="0"/>
                </a:lnTo>
                <a:lnTo>
                  <a:pt x="0" y="524932"/>
                </a:lnTo>
                <a:lnTo>
                  <a:pt x="33834" y="524932"/>
                </a:lnTo>
                <a:lnTo>
                  <a:pt x="33834" y="23810"/>
                </a:lnTo>
                <a:lnTo>
                  <a:pt x="79553" y="23810"/>
                </a:lnTo>
                <a:lnTo>
                  <a:pt x="79553" y="524932"/>
                </a:lnTo>
                <a:lnTo>
                  <a:pt x="167822" y="524932"/>
                </a:lnTo>
                <a:close/>
              </a:path>
            </a:pathLst>
          </a:custGeom>
          <a:solidFill>
            <a:srgbClr val="339933"/>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accent1"/>
              </a:solidFill>
              <a:effectLst/>
              <a:uLnTx/>
              <a:uFillTx/>
              <a:latin typeface="+mn-lt"/>
              <a:ea typeface="+mn-ea"/>
              <a:cs typeface="+mn-cs"/>
            </a:endParaRPr>
          </a:p>
        </p:txBody>
      </p:sp>
      <p:sp>
        <p:nvSpPr>
          <p:cNvPr id="22" name="TextBox 24"/>
          <p:cNvSpPr txBox="1">
            <a:spLocks noChangeArrowheads="1"/>
          </p:cNvSpPr>
          <p:nvPr/>
        </p:nvSpPr>
        <p:spPr bwMode="auto">
          <a:xfrm>
            <a:off x="479425" y="333375"/>
            <a:ext cx="846138" cy="584200"/>
          </a:xfrm>
          <a:prstGeom prst="rect">
            <a:avLst/>
          </a:prstGeom>
          <a:noFill/>
          <a:ln w="9525">
            <a:solidFill>
              <a:schemeClr val="accent1"/>
            </a:solidFill>
            <a:miter lim="800000"/>
          </a:ln>
        </p:spPr>
        <p:txBody>
          <a:bodyPr anchor="ctr" anchorCtr="1">
            <a:spAutoFit/>
          </a:bodyPr>
          <a:lstStyle>
            <a:lvl1pPr>
              <a:defRPr>
                <a:solidFill>
                  <a:schemeClr val="tx1"/>
                </a:solidFill>
                <a:latin typeface="Copperplate Gothic Bold" pitchFamily="34" charset="0"/>
                <a:ea typeface="微软雅黑" panose="020B0503020204020204" pitchFamily="34" charset="-122"/>
              </a:defRPr>
            </a:lvl1pPr>
            <a:lvl2pPr marL="742950" indent="-285750">
              <a:defRPr>
                <a:solidFill>
                  <a:schemeClr val="tx1"/>
                </a:solidFill>
                <a:latin typeface="Copperplate Gothic Bold" pitchFamily="34" charset="0"/>
                <a:ea typeface="微软雅黑" panose="020B0503020204020204" pitchFamily="34" charset="-122"/>
              </a:defRPr>
            </a:lvl2pPr>
            <a:lvl3pPr marL="1143000" indent="-228600">
              <a:defRPr>
                <a:solidFill>
                  <a:schemeClr val="tx1"/>
                </a:solidFill>
                <a:latin typeface="Copperplate Gothic Bold" pitchFamily="34" charset="0"/>
                <a:ea typeface="微软雅黑" panose="020B0503020204020204" pitchFamily="34" charset="-122"/>
              </a:defRPr>
            </a:lvl3pPr>
            <a:lvl4pPr marL="1600200" indent="-228600">
              <a:defRPr>
                <a:solidFill>
                  <a:schemeClr val="tx1"/>
                </a:solidFill>
                <a:latin typeface="Copperplate Gothic Bold" pitchFamily="34" charset="0"/>
                <a:ea typeface="微软雅黑" panose="020B0503020204020204" pitchFamily="34" charset="-122"/>
              </a:defRPr>
            </a:lvl4pPr>
            <a:lvl5pPr marL="2057400" indent="-228600">
              <a:defRPr>
                <a:solidFill>
                  <a:schemeClr val="tx1"/>
                </a:solidFill>
                <a:latin typeface="Copperplate Gothic Bold"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opperplate Gothic Bold"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opperplate Gothic Bold"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opperplate Gothic Bold"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opperplate Gothic Bold" pitchFamily="34" charset="0"/>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3200" b="0" i="0" u="none" strike="noStrike" kern="1200" cap="none" spc="0" normalizeH="0" baseline="0" noProof="0" dirty="0">
                <a:ln>
                  <a:noFill/>
                </a:ln>
                <a:solidFill>
                  <a:schemeClr val="accent1"/>
                </a:solidFill>
                <a:effectLst/>
                <a:uLnTx/>
                <a:uFillTx/>
                <a:latin typeface="Impact" panose="020B0806030902050204" pitchFamily="34" charset="0"/>
                <a:ea typeface="微软雅黑" panose="020B0503020204020204" pitchFamily="34" charset="-122"/>
                <a:cs typeface="+mn-cs"/>
                <a:sym typeface="+mn-ea"/>
              </a:rPr>
              <a:t>03</a:t>
            </a:r>
            <a:endParaRPr kumimoji="0" lang="zh-CN" altLang="en-US" sz="3200" b="0" i="0" u="none" strike="noStrike" kern="1200" cap="none" spc="0" normalizeH="0" baseline="0" noProof="0">
              <a:ln>
                <a:noFill/>
              </a:ln>
              <a:solidFill>
                <a:schemeClr val="accent1"/>
              </a:solidFill>
              <a:effectLst/>
              <a:uLnTx/>
              <a:uFillTx/>
              <a:latin typeface="Impact" panose="020B0806030902050204" pitchFamily="34" charset="0"/>
              <a:ea typeface="微软雅黑" panose="020B0503020204020204" pitchFamily="34" charset="-122"/>
              <a:cs typeface="+mn-cs"/>
              <a:sym typeface="+mn-ea"/>
            </a:endParaRPr>
          </a:p>
        </p:txBody>
      </p:sp>
      <p:pic>
        <p:nvPicPr>
          <p:cNvPr id="16392" name="图片 1" descr="fd7822eee3c587287323d4825493695"/>
          <p:cNvPicPr>
            <a:picLocks noChangeAspect="1"/>
          </p:cNvPicPr>
          <p:nvPr userDrawn="1"/>
        </p:nvPicPr>
        <p:blipFill>
          <a:blip r:embed="rId3" cstate="print"/>
          <a:stretch>
            <a:fillRect/>
          </a:stretch>
        </p:blipFill>
        <p:spPr>
          <a:xfrm>
            <a:off x="8075613" y="423863"/>
            <a:ext cx="3603625" cy="823912"/>
          </a:xfrm>
          <a:prstGeom prst="rect">
            <a:avLst/>
          </a:prstGeom>
          <a:noFill/>
          <a:ln w="9525">
            <a:noFill/>
          </a:ln>
        </p:spPr>
      </p:pic>
      <p:sp>
        <p:nvSpPr>
          <p:cNvPr id="24" name="灯片编号占位符 3"/>
          <p:cNvSpPr>
            <a:spLocks noGrp="1"/>
          </p:cNvSpPr>
          <p:nvPr>
            <p:ph type="sldNum" sz="quarter" idx="4"/>
          </p:nvPr>
        </p:nvSpPr>
        <p:spPr>
          <a:xfrm>
            <a:off x="1036638" y="6334125"/>
            <a:ext cx="292100" cy="284163"/>
          </a:xfrm>
          <a:prstGeom prst="rect">
            <a:avLst/>
          </a:prstGeom>
          <a:solidFill>
            <a:schemeClr val="accent1"/>
          </a:solidFill>
          <a:ln>
            <a:solidFill>
              <a:schemeClr val="accent1"/>
            </a:solidFill>
          </a:ln>
        </p:spPr>
        <p:txBody>
          <a:bodyPr vert="horz" wrap="square" lIns="0" tIns="0" rIns="0" bIns="0" numCol="1" anchor="ctr" anchorCtr="1" compatLnSpc="1"/>
          <a:lstStyle/>
          <a:p>
            <a:pPr algn="ctr" fontAlgn="base"/>
            <a:fld id="{9A0DB2DC-4C9A-4742-B13C-FB6460FD3503}" type="slidenum">
              <a:rPr lang="zh-CN" altLang="en-US" sz="1200" strike="noStrike" noProof="1" dirty="0">
                <a:solidFill>
                  <a:schemeClr val="bg1"/>
                </a:solidFill>
                <a:latin typeface="Copperplate Gothic Bold" pitchFamily="34" charset="0"/>
                <a:ea typeface="微软雅黑" panose="020B0503020204020204" pitchFamily="34" charset="-122"/>
                <a:cs typeface="+mn-cs"/>
              </a:rPr>
              <a:pPr algn="ctr" fontAlgn="base"/>
              <a:t>‹#›</a:t>
            </a:fld>
            <a:endParaRPr lang="zh-CN" altLang="en-US" sz="1200" strike="noStrike" noProof="1">
              <a:solidFill>
                <a:schemeClr val="bg1"/>
              </a:solidFill>
            </a:endParaRPr>
          </a:p>
        </p:txBody>
      </p:sp>
    </p:spTree>
  </p:cSld>
  <p:clrMapOvr>
    <a:masterClrMapping/>
  </p:clrMapOvr>
  <p:transition spd="med">
    <p:fade/>
  </p:transition>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第4章节">
    <p:bg>
      <p:bgPr>
        <a:blipFill rotWithShape="0">
          <a:blip r:embed="rId2" cstate="print"/>
          <a:stretch>
            <a:fillRect/>
          </a:stretch>
        </a:blipFill>
        <a:effectLst/>
      </p:bgPr>
    </p:bg>
    <p:spTree>
      <p:nvGrpSpPr>
        <p:cNvPr id="1" name=""/>
        <p:cNvGrpSpPr/>
        <p:nvPr/>
      </p:nvGrpSpPr>
      <p:grpSpPr>
        <a:xfrm>
          <a:off x="0" y="0"/>
          <a:ext cx="0" cy="0"/>
          <a:chOff x="0" y="0"/>
          <a:chExt cx="0" cy="0"/>
        </a:xfrm>
      </p:grpSpPr>
      <p:cxnSp>
        <p:nvCxnSpPr>
          <p:cNvPr id="3" name="直接连接符 2"/>
          <p:cNvCxnSpPr/>
          <p:nvPr/>
        </p:nvCxnSpPr>
        <p:spPr>
          <a:xfrm flipH="1">
            <a:off x="1430338" y="6480175"/>
            <a:ext cx="10620375"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flipH="1">
            <a:off x="141288" y="6480175"/>
            <a:ext cx="792163"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5" name="组合 4"/>
          <p:cNvGrpSpPr/>
          <p:nvPr/>
        </p:nvGrpSpPr>
        <p:grpSpPr>
          <a:xfrm flipH="1">
            <a:off x="975515" y="6268899"/>
            <a:ext cx="412970" cy="421874"/>
            <a:chOff x="7019085" y="157473"/>
            <a:chExt cx="3868830" cy="3952255"/>
          </a:xfrm>
          <a:solidFill>
            <a:schemeClr val="accent1"/>
          </a:solidFill>
        </p:grpSpPr>
        <p:sp>
          <p:nvSpPr>
            <p:cNvPr id="6" name="椭圆 5"/>
            <p:cNvSpPr/>
            <p:nvPr/>
          </p:nvSpPr>
          <p:spPr>
            <a:xfrm>
              <a:off x="8641073" y="157473"/>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7" name="椭圆 6"/>
            <p:cNvSpPr/>
            <p:nvPr/>
          </p:nvSpPr>
          <p:spPr>
            <a:xfrm rot="1542857">
              <a:off x="9362925" y="322231"/>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8" name="椭圆 7"/>
            <p:cNvSpPr/>
            <p:nvPr/>
          </p:nvSpPr>
          <p:spPr>
            <a:xfrm rot="3085714">
              <a:off x="9941806" y="783873"/>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9" name="椭圆 8"/>
            <p:cNvSpPr/>
            <p:nvPr/>
          </p:nvSpPr>
          <p:spPr>
            <a:xfrm rot="7714286">
              <a:off x="9941806" y="2858472"/>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10" name="椭圆 9"/>
            <p:cNvSpPr/>
            <p:nvPr/>
          </p:nvSpPr>
          <p:spPr>
            <a:xfrm rot="4628572">
              <a:off x="10263060" y="1450964"/>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11" name="椭圆 10"/>
            <p:cNvSpPr/>
            <p:nvPr/>
          </p:nvSpPr>
          <p:spPr>
            <a:xfrm rot="9257143">
              <a:off x="9362925" y="3320114"/>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12" name="椭圆 11"/>
            <p:cNvSpPr/>
            <p:nvPr/>
          </p:nvSpPr>
          <p:spPr>
            <a:xfrm rot="6171428">
              <a:off x="10263060" y="2191381"/>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13" name="椭圆 12"/>
            <p:cNvSpPr/>
            <p:nvPr/>
          </p:nvSpPr>
          <p:spPr>
            <a:xfrm rot="10800000">
              <a:off x="8641073" y="3484873"/>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14" name="椭圆 13"/>
            <p:cNvSpPr/>
            <p:nvPr/>
          </p:nvSpPr>
          <p:spPr>
            <a:xfrm rot="12342857">
              <a:off x="7919220" y="3320114"/>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15" name="椭圆 14"/>
            <p:cNvSpPr/>
            <p:nvPr/>
          </p:nvSpPr>
          <p:spPr>
            <a:xfrm rot="13885714">
              <a:off x="7340340" y="2858472"/>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16" name="椭圆 15"/>
            <p:cNvSpPr/>
            <p:nvPr/>
          </p:nvSpPr>
          <p:spPr>
            <a:xfrm rot="20057142">
              <a:off x="7919220" y="322231"/>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17" name="椭圆 16"/>
            <p:cNvSpPr/>
            <p:nvPr/>
          </p:nvSpPr>
          <p:spPr>
            <a:xfrm rot="15428571">
              <a:off x="7019085" y="2191381"/>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18" name="椭圆 17"/>
            <p:cNvSpPr/>
            <p:nvPr/>
          </p:nvSpPr>
          <p:spPr>
            <a:xfrm rot="16971429">
              <a:off x="7019085" y="1450964"/>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19" name="椭圆 18"/>
            <p:cNvSpPr/>
            <p:nvPr/>
          </p:nvSpPr>
          <p:spPr>
            <a:xfrm rot="18514286">
              <a:off x="7340340" y="783873"/>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grpSp>
      <p:cxnSp>
        <p:nvCxnSpPr>
          <p:cNvPr id="20" name="直接连接符 19" hidden="1"/>
          <p:cNvCxnSpPr/>
          <p:nvPr/>
        </p:nvCxnSpPr>
        <p:spPr>
          <a:xfrm>
            <a:off x="3181350" y="431800"/>
            <a:ext cx="0" cy="525463"/>
          </a:xfrm>
          <a:prstGeom prst="line">
            <a:avLst/>
          </a:prstGeom>
          <a:ln>
            <a:solidFill>
              <a:srgbClr val="28A9D6"/>
            </a:solidFill>
          </a:ln>
        </p:spPr>
        <p:style>
          <a:lnRef idx="1">
            <a:schemeClr val="accent1"/>
          </a:lnRef>
          <a:fillRef idx="0">
            <a:schemeClr val="accent1"/>
          </a:fillRef>
          <a:effectRef idx="0">
            <a:schemeClr val="accent1"/>
          </a:effectRef>
          <a:fontRef idx="minor">
            <a:schemeClr val="tx1"/>
          </a:fontRef>
        </p:style>
      </p:cxnSp>
      <p:sp>
        <p:nvSpPr>
          <p:cNvPr id="21" name="任意多边形 20"/>
          <p:cNvSpPr/>
          <p:nvPr/>
        </p:nvSpPr>
        <p:spPr>
          <a:xfrm flipV="1">
            <a:off x="174625" y="423863"/>
            <a:ext cx="1385888" cy="431800"/>
          </a:xfrm>
          <a:custGeom>
            <a:avLst/>
            <a:gdLst>
              <a:gd name="connsiteX0" fmla="*/ 167822 w 1386790"/>
              <a:gd name="connsiteY0" fmla="*/ 524933 h 524933"/>
              <a:gd name="connsiteX1" fmla="*/ 168846 w 1386790"/>
              <a:gd name="connsiteY1" fmla="*/ 524933 h 524933"/>
              <a:gd name="connsiteX2" fmla="*/ 168846 w 1386790"/>
              <a:gd name="connsiteY2" fmla="*/ 14598 h 524933"/>
              <a:gd name="connsiteX3" fmla="*/ 1386790 w 1386790"/>
              <a:gd name="connsiteY3" fmla="*/ 14598 h 524933"/>
              <a:gd name="connsiteX4" fmla="*/ 1386790 w 1386790"/>
              <a:gd name="connsiteY4" fmla="*/ 0 h 524933"/>
              <a:gd name="connsiteX5" fmla="*/ 167822 w 1386790"/>
              <a:gd name="connsiteY5" fmla="*/ 0 h 524933"/>
              <a:gd name="connsiteX6" fmla="*/ 152999 w 1386790"/>
              <a:gd name="connsiteY6" fmla="*/ 0 h 524933"/>
              <a:gd name="connsiteX7" fmla="*/ 152999 w 1386790"/>
              <a:gd name="connsiteY7" fmla="*/ 507260 h 524933"/>
              <a:gd name="connsiteX8" fmla="*/ 107280 w 1386790"/>
              <a:gd name="connsiteY8" fmla="*/ 507260 h 524933"/>
              <a:gd name="connsiteX9" fmla="*/ 107280 w 1386790"/>
              <a:gd name="connsiteY9" fmla="*/ 0 h 524933"/>
              <a:gd name="connsiteX10" fmla="*/ 0 w 1386790"/>
              <a:gd name="connsiteY10" fmla="*/ 0 h 524933"/>
              <a:gd name="connsiteX11" fmla="*/ 0 w 1386790"/>
              <a:gd name="connsiteY11" fmla="*/ 524932 h 524933"/>
              <a:gd name="connsiteX12" fmla="*/ 33834 w 1386790"/>
              <a:gd name="connsiteY12" fmla="*/ 524932 h 524933"/>
              <a:gd name="connsiteX13" fmla="*/ 33834 w 1386790"/>
              <a:gd name="connsiteY13" fmla="*/ 23810 h 524933"/>
              <a:gd name="connsiteX14" fmla="*/ 79553 w 1386790"/>
              <a:gd name="connsiteY14" fmla="*/ 23810 h 524933"/>
              <a:gd name="connsiteX15" fmla="*/ 79553 w 1386790"/>
              <a:gd name="connsiteY15" fmla="*/ 524932 h 524933"/>
              <a:gd name="connsiteX16" fmla="*/ 167822 w 1386790"/>
              <a:gd name="connsiteY16" fmla="*/ 524932 h 524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86790" h="524933">
                <a:moveTo>
                  <a:pt x="167822" y="524933"/>
                </a:moveTo>
                <a:lnTo>
                  <a:pt x="168846" y="524933"/>
                </a:lnTo>
                <a:lnTo>
                  <a:pt x="168846" y="14598"/>
                </a:lnTo>
                <a:lnTo>
                  <a:pt x="1386790" y="14598"/>
                </a:lnTo>
                <a:lnTo>
                  <a:pt x="1386790" y="0"/>
                </a:lnTo>
                <a:lnTo>
                  <a:pt x="167822" y="0"/>
                </a:lnTo>
                <a:lnTo>
                  <a:pt x="152999" y="0"/>
                </a:lnTo>
                <a:lnTo>
                  <a:pt x="152999" y="507260"/>
                </a:lnTo>
                <a:lnTo>
                  <a:pt x="107280" y="507260"/>
                </a:lnTo>
                <a:lnTo>
                  <a:pt x="107280" y="0"/>
                </a:lnTo>
                <a:lnTo>
                  <a:pt x="0" y="0"/>
                </a:lnTo>
                <a:lnTo>
                  <a:pt x="0" y="524932"/>
                </a:lnTo>
                <a:lnTo>
                  <a:pt x="33834" y="524932"/>
                </a:lnTo>
                <a:lnTo>
                  <a:pt x="33834" y="23810"/>
                </a:lnTo>
                <a:lnTo>
                  <a:pt x="79553" y="23810"/>
                </a:lnTo>
                <a:lnTo>
                  <a:pt x="79553" y="524932"/>
                </a:lnTo>
                <a:lnTo>
                  <a:pt x="167822" y="524932"/>
                </a:lnTo>
                <a:close/>
              </a:path>
            </a:pathLst>
          </a:custGeom>
          <a:solidFill>
            <a:srgbClr val="339933"/>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accent1"/>
              </a:solidFill>
              <a:effectLst/>
              <a:uLnTx/>
              <a:uFillTx/>
              <a:latin typeface="+mn-lt"/>
              <a:ea typeface="+mn-ea"/>
              <a:cs typeface="+mn-cs"/>
            </a:endParaRPr>
          </a:p>
        </p:txBody>
      </p:sp>
      <p:sp>
        <p:nvSpPr>
          <p:cNvPr id="22" name="TextBox 24"/>
          <p:cNvSpPr txBox="1">
            <a:spLocks noChangeArrowheads="1"/>
          </p:cNvSpPr>
          <p:nvPr/>
        </p:nvSpPr>
        <p:spPr bwMode="auto">
          <a:xfrm>
            <a:off x="479425" y="333375"/>
            <a:ext cx="846138" cy="584200"/>
          </a:xfrm>
          <a:prstGeom prst="rect">
            <a:avLst/>
          </a:prstGeom>
          <a:noFill/>
          <a:ln w="9525">
            <a:solidFill>
              <a:schemeClr val="accent1"/>
            </a:solidFill>
            <a:miter lim="800000"/>
          </a:ln>
        </p:spPr>
        <p:txBody>
          <a:bodyPr anchor="ctr" anchorCtr="1">
            <a:spAutoFit/>
          </a:bodyPr>
          <a:lstStyle>
            <a:lvl1pPr>
              <a:defRPr>
                <a:solidFill>
                  <a:schemeClr val="tx1"/>
                </a:solidFill>
                <a:latin typeface="Copperplate Gothic Bold" pitchFamily="34" charset="0"/>
                <a:ea typeface="微软雅黑" panose="020B0503020204020204" pitchFamily="34" charset="-122"/>
              </a:defRPr>
            </a:lvl1pPr>
            <a:lvl2pPr marL="742950" indent="-285750">
              <a:defRPr>
                <a:solidFill>
                  <a:schemeClr val="tx1"/>
                </a:solidFill>
                <a:latin typeface="Copperplate Gothic Bold" pitchFamily="34" charset="0"/>
                <a:ea typeface="微软雅黑" panose="020B0503020204020204" pitchFamily="34" charset="-122"/>
              </a:defRPr>
            </a:lvl2pPr>
            <a:lvl3pPr marL="1143000" indent="-228600">
              <a:defRPr>
                <a:solidFill>
                  <a:schemeClr val="tx1"/>
                </a:solidFill>
                <a:latin typeface="Copperplate Gothic Bold" pitchFamily="34" charset="0"/>
                <a:ea typeface="微软雅黑" panose="020B0503020204020204" pitchFamily="34" charset="-122"/>
              </a:defRPr>
            </a:lvl3pPr>
            <a:lvl4pPr marL="1600200" indent="-228600">
              <a:defRPr>
                <a:solidFill>
                  <a:schemeClr val="tx1"/>
                </a:solidFill>
                <a:latin typeface="Copperplate Gothic Bold" pitchFamily="34" charset="0"/>
                <a:ea typeface="微软雅黑" panose="020B0503020204020204" pitchFamily="34" charset="-122"/>
              </a:defRPr>
            </a:lvl4pPr>
            <a:lvl5pPr marL="2057400" indent="-228600">
              <a:defRPr>
                <a:solidFill>
                  <a:schemeClr val="tx1"/>
                </a:solidFill>
                <a:latin typeface="Copperplate Gothic Bold"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opperplate Gothic Bold"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opperplate Gothic Bold"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opperplate Gothic Bold"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opperplate Gothic Bold" pitchFamily="34" charset="0"/>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3200" b="0" i="0" u="none" strike="noStrike" kern="1200" cap="none" spc="0" normalizeH="0" baseline="0" noProof="0" dirty="0">
                <a:ln>
                  <a:noFill/>
                </a:ln>
                <a:solidFill>
                  <a:schemeClr val="accent1"/>
                </a:solidFill>
                <a:effectLst/>
                <a:uLnTx/>
                <a:uFillTx/>
                <a:latin typeface="Impact" panose="020B0806030902050204" pitchFamily="34" charset="0"/>
                <a:ea typeface="微软雅黑" panose="020B0503020204020204" pitchFamily="34" charset="-122"/>
                <a:cs typeface="+mn-cs"/>
                <a:sym typeface="+mn-ea"/>
              </a:rPr>
              <a:t>04</a:t>
            </a:r>
            <a:endParaRPr kumimoji="0" lang="zh-CN" altLang="en-US" sz="3200" b="0" i="0" u="none" strike="noStrike" kern="1200" cap="none" spc="0" normalizeH="0" baseline="0" noProof="0">
              <a:ln>
                <a:noFill/>
              </a:ln>
              <a:solidFill>
                <a:schemeClr val="accent1"/>
              </a:solidFill>
              <a:effectLst/>
              <a:uLnTx/>
              <a:uFillTx/>
              <a:latin typeface="Impact" panose="020B0806030902050204" pitchFamily="34" charset="0"/>
              <a:ea typeface="微软雅黑" panose="020B0503020204020204" pitchFamily="34" charset="-122"/>
              <a:cs typeface="+mn-cs"/>
              <a:sym typeface="+mn-ea"/>
            </a:endParaRPr>
          </a:p>
        </p:txBody>
      </p:sp>
      <p:pic>
        <p:nvPicPr>
          <p:cNvPr id="17416" name="图片 1" descr="fd7822eee3c587287323d4825493695"/>
          <p:cNvPicPr>
            <a:picLocks noChangeAspect="1"/>
          </p:cNvPicPr>
          <p:nvPr userDrawn="1"/>
        </p:nvPicPr>
        <p:blipFill>
          <a:blip r:embed="rId3" cstate="print"/>
          <a:stretch>
            <a:fillRect/>
          </a:stretch>
        </p:blipFill>
        <p:spPr>
          <a:xfrm>
            <a:off x="8220075" y="423863"/>
            <a:ext cx="3603625" cy="823912"/>
          </a:xfrm>
          <a:prstGeom prst="rect">
            <a:avLst/>
          </a:prstGeom>
          <a:noFill/>
          <a:ln w="9525">
            <a:noFill/>
          </a:ln>
        </p:spPr>
      </p:pic>
      <p:sp>
        <p:nvSpPr>
          <p:cNvPr id="24" name="灯片编号占位符 3"/>
          <p:cNvSpPr>
            <a:spLocks noGrp="1"/>
          </p:cNvSpPr>
          <p:nvPr>
            <p:ph type="sldNum" sz="quarter" idx="4"/>
          </p:nvPr>
        </p:nvSpPr>
        <p:spPr>
          <a:xfrm>
            <a:off x="1036638" y="6334125"/>
            <a:ext cx="292100" cy="284163"/>
          </a:xfrm>
          <a:prstGeom prst="rect">
            <a:avLst/>
          </a:prstGeom>
          <a:solidFill>
            <a:schemeClr val="accent1"/>
          </a:solidFill>
          <a:ln>
            <a:solidFill>
              <a:schemeClr val="accent1"/>
            </a:solidFill>
          </a:ln>
        </p:spPr>
        <p:txBody>
          <a:bodyPr vert="horz" wrap="square" lIns="0" tIns="0" rIns="0" bIns="0" numCol="1" anchor="ctr" anchorCtr="1" compatLnSpc="1"/>
          <a:lstStyle/>
          <a:p>
            <a:pPr algn="ctr" fontAlgn="base"/>
            <a:fld id="{9A0DB2DC-4C9A-4742-B13C-FB6460FD3503}" type="slidenum">
              <a:rPr lang="zh-CN" altLang="en-US" sz="1200" strike="noStrike" noProof="1" dirty="0">
                <a:solidFill>
                  <a:schemeClr val="bg1"/>
                </a:solidFill>
                <a:latin typeface="Copperplate Gothic Bold" pitchFamily="34" charset="0"/>
                <a:ea typeface="微软雅黑" panose="020B0503020204020204" pitchFamily="34" charset="-122"/>
                <a:cs typeface="+mn-cs"/>
              </a:rPr>
              <a:pPr algn="ctr" fontAlgn="base"/>
              <a:t>‹#›</a:t>
            </a:fld>
            <a:endParaRPr lang="zh-CN" altLang="en-US" sz="1200" strike="noStrike" noProof="1">
              <a:solidFill>
                <a:schemeClr val="bg1"/>
              </a:solidFill>
            </a:endParaRPr>
          </a:p>
        </p:txBody>
      </p:sp>
    </p:spTree>
  </p:cSld>
  <p:clrMapOvr>
    <a:masterClrMapping/>
  </p:clrMapOvr>
  <p:transition spd="med">
    <p:fade/>
  </p:transition>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第5章节">
    <p:bg>
      <p:bgPr>
        <a:blipFill rotWithShape="0">
          <a:blip r:embed="rId2" cstate="print"/>
          <a:stretch>
            <a:fillRect/>
          </a:stretch>
        </a:blipFill>
        <a:effectLst/>
      </p:bgPr>
    </p:bg>
    <p:spTree>
      <p:nvGrpSpPr>
        <p:cNvPr id="1" name=""/>
        <p:cNvGrpSpPr/>
        <p:nvPr/>
      </p:nvGrpSpPr>
      <p:grpSpPr>
        <a:xfrm>
          <a:off x="0" y="0"/>
          <a:ext cx="0" cy="0"/>
          <a:chOff x="0" y="0"/>
          <a:chExt cx="0" cy="0"/>
        </a:xfrm>
      </p:grpSpPr>
      <p:cxnSp>
        <p:nvCxnSpPr>
          <p:cNvPr id="3" name="直接连接符 2"/>
          <p:cNvCxnSpPr/>
          <p:nvPr/>
        </p:nvCxnSpPr>
        <p:spPr>
          <a:xfrm flipH="1">
            <a:off x="1430338" y="6480175"/>
            <a:ext cx="10620375"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flipH="1">
            <a:off x="141288" y="6480175"/>
            <a:ext cx="792163"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5" name="组合 4"/>
          <p:cNvGrpSpPr/>
          <p:nvPr/>
        </p:nvGrpSpPr>
        <p:grpSpPr>
          <a:xfrm flipH="1">
            <a:off x="975515" y="6268899"/>
            <a:ext cx="412970" cy="421874"/>
            <a:chOff x="7019085" y="157473"/>
            <a:chExt cx="3868830" cy="3952255"/>
          </a:xfrm>
          <a:solidFill>
            <a:schemeClr val="accent1"/>
          </a:solidFill>
        </p:grpSpPr>
        <p:sp>
          <p:nvSpPr>
            <p:cNvPr id="6" name="椭圆 5"/>
            <p:cNvSpPr/>
            <p:nvPr/>
          </p:nvSpPr>
          <p:spPr>
            <a:xfrm>
              <a:off x="8641073" y="157473"/>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7" name="椭圆 6"/>
            <p:cNvSpPr/>
            <p:nvPr/>
          </p:nvSpPr>
          <p:spPr>
            <a:xfrm rot="1542857">
              <a:off x="9362925" y="322231"/>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8" name="椭圆 7"/>
            <p:cNvSpPr/>
            <p:nvPr/>
          </p:nvSpPr>
          <p:spPr>
            <a:xfrm rot="3085714">
              <a:off x="9941806" y="783873"/>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9" name="椭圆 8"/>
            <p:cNvSpPr/>
            <p:nvPr/>
          </p:nvSpPr>
          <p:spPr>
            <a:xfrm rot="7714286">
              <a:off x="9941806" y="2858472"/>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10" name="椭圆 9"/>
            <p:cNvSpPr/>
            <p:nvPr/>
          </p:nvSpPr>
          <p:spPr>
            <a:xfrm rot="4628572">
              <a:off x="10263060" y="1450964"/>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11" name="椭圆 10"/>
            <p:cNvSpPr/>
            <p:nvPr/>
          </p:nvSpPr>
          <p:spPr>
            <a:xfrm rot="9257143">
              <a:off x="9362925" y="3320114"/>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12" name="椭圆 11"/>
            <p:cNvSpPr/>
            <p:nvPr/>
          </p:nvSpPr>
          <p:spPr>
            <a:xfrm rot="6171428">
              <a:off x="10263060" y="2191381"/>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13" name="椭圆 12"/>
            <p:cNvSpPr/>
            <p:nvPr/>
          </p:nvSpPr>
          <p:spPr>
            <a:xfrm rot="10800000">
              <a:off x="8641073" y="3484873"/>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14" name="椭圆 13"/>
            <p:cNvSpPr/>
            <p:nvPr/>
          </p:nvSpPr>
          <p:spPr>
            <a:xfrm rot="12342857">
              <a:off x="7919220" y="3320114"/>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15" name="椭圆 14"/>
            <p:cNvSpPr/>
            <p:nvPr/>
          </p:nvSpPr>
          <p:spPr>
            <a:xfrm rot="13885714">
              <a:off x="7340340" y="2858472"/>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16" name="椭圆 15"/>
            <p:cNvSpPr/>
            <p:nvPr/>
          </p:nvSpPr>
          <p:spPr>
            <a:xfrm rot="20057142">
              <a:off x="7919220" y="322231"/>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17" name="椭圆 16"/>
            <p:cNvSpPr/>
            <p:nvPr/>
          </p:nvSpPr>
          <p:spPr>
            <a:xfrm rot="15428571">
              <a:off x="7019085" y="2191381"/>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18" name="椭圆 17"/>
            <p:cNvSpPr/>
            <p:nvPr/>
          </p:nvSpPr>
          <p:spPr>
            <a:xfrm rot="16971429">
              <a:off x="7019085" y="1450964"/>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19" name="椭圆 18"/>
            <p:cNvSpPr/>
            <p:nvPr/>
          </p:nvSpPr>
          <p:spPr>
            <a:xfrm rot="18514286">
              <a:off x="7340340" y="783873"/>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grpSp>
      <p:cxnSp>
        <p:nvCxnSpPr>
          <p:cNvPr id="20" name="直接连接符 19" hidden="1"/>
          <p:cNvCxnSpPr/>
          <p:nvPr/>
        </p:nvCxnSpPr>
        <p:spPr>
          <a:xfrm>
            <a:off x="3181350" y="431800"/>
            <a:ext cx="0" cy="525463"/>
          </a:xfrm>
          <a:prstGeom prst="line">
            <a:avLst/>
          </a:prstGeom>
          <a:ln>
            <a:solidFill>
              <a:srgbClr val="28A9D6"/>
            </a:solidFill>
          </a:ln>
        </p:spPr>
        <p:style>
          <a:lnRef idx="1">
            <a:schemeClr val="accent1"/>
          </a:lnRef>
          <a:fillRef idx="0">
            <a:schemeClr val="accent1"/>
          </a:fillRef>
          <a:effectRef idx="0">
            <a:schemeClr val="accent1"/>
          </a:effectRef>
          <a:fontRef idx="minor">
            <a:schemeClr val="tx1"/>
          </a:fontRef>
        </p:style>
      </p:cxnSp>
      <p:sp>
        <p:nvSpPr>
          <p:cNvPr id="21" name="任意多边形 20"/>
          <p:cNvSpPr/>
          <p:nvPr/>
        </p:nvSpPr>
        <p:spPr>
          <a:xfrm flipV="1">
            <a:off x="174625" y="423863"/>
            <a:ext cx="1385888" cy="431800"/>
          </a:xfrm>
          <a:custGeom>
            <a:avLst/>
            <a:gdLst>
              <a:gd name="connsiteX0" fmla="*/ 167822 w 1386790"/>
              <a:gd name="connsiteY0" fmla="*/ 524933 h 524933"/>
              <a:gd name="connsiteX1" fmla="*/ 168846 w 1386790"/>
              <a:gd name="connsiteY1" fmla="*/ 524933 h 524933"/>
              <a:gd name="connsiteX2" fmla="*/ 168846 w 1386790"/>
              <a:gd name="connsiteY2" fmla="*/ 14598 h 524933"/>
              <a:gd name="connsiteX3" fmla="*/ 1386790 w 1386790"/>
              <a:gd name="connsiteY3" fmla="*/ 14598 h 524933"/>
              <a:gd name="connsiteX4" fmla="*/ 1386790 w 1386790"/>
              <a:gd name="connsiteY4" fmla="*/ 0 h 524933"/>
              <a:gd name="connsiteX5" fmla="*/ 167822 w 1386790"/>
              <a:gd name="connsiteY5" fmla="*/ 0 h 524933"/>
              <a:gd name="connsiteX6" fmla="*/ 152999 w 1386790"/>
              <a:gd name="connsiteY6" fmla="*/ 0 h 524933"/>
              <a:gd name="connsiteX7" fmla="*/ 152999 w 1386790"/>
              <a:gd name="connsiteY7" fmla="*/ 507260 h 524933"/>
              <a:gd name="connsiteX8" fmla="*/ 107280 w 1386790"/>
              <a:gd name="connsiteY8" fmla="*/ 507260 h 524933"/>
              <a:gd name="connsiteX9" fmla="*/ 107280 w 1386790"/>
              <a:gd name="connsiteY9" fmla="*/ 0 h 524933"/>
              <a:gd name="connsiteX10" fmla="*/ 0 w 1386790"/>
              <a:gd name="connsiteY10" fmla="*/ 0 h 524933"/>
              <a:gd name="connsiteX11" fmla="*/ 0 w 1386790"/>
              <a:gd name="connsiteY11" fmla="*/ 524932 h 524933"/>
              <a:gd name="connsiteX12" fmla="*/ 33834 w 1386790"/>
              <a:gd name="connsiteY12" fmla="*/ 524932 h 524933"/>
              <a:gd name="connsiteX13" fmla="*/ 33834 w 1386790"/>
              <a:gd name="connsiteY13" fmla="*/ 23810 h 524933"/>
              <a:gd name="connsiteX14" fmla="*/ 79553 w 1386790"/>
              <a:gd name="connsiteY14" fmla="*/ 23810 h 524933"/>
              <a:gd name="connsiteX15" fmla="*/ 79553 w 1386790"/>
              <a:gd name="connsiteY15" fmla="*/ 524932 h 524933"/>
              <a:gd name="connsiteX16" fmla="*/ 167822 w 1386790"/>
              <a:gd name="connsiteY16" fmla="*/ 524932 h 524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86790" h="524933">
                <a:moveTo>
                  <a:pt x="167822" y="524933"/>
                </a:moveTo>
                <a:lnTo>
                  <a:pt x="168846" y="524933"/>
                </a:lnTo>
                <a:lnTo>
                  <a:pt x="168846" y="14598"/>
                </a:lnTo>
                <a:lnTo>
                  <a:pt x="1386790" y="14598"/>
                </a:lnTo>
                <a:lnTo>
                  <a:pt x="1386790" y="0"/>
                </a:lnTo>
                <a:lnTo>
                  <a:pt x="167822" y="0"/>
                </a:lnTo>
                <a:lnTo>
                  <a:pt x="152999" y="0"/>
                </a:lnTo>
                <a:lnTo>
                  <a:pt x="152999" y="507260"/>
                </a:lnTo>
                <a:lnTo>
                  <a:pt x="107280" y="507260"/>
                </a:lnTo>
                <a:lnTo>
                  <a:pt x="107280" y="0"/>
                </a:lnTo>
                <a:lnTo>
                  <a:pt x="0" y="0"/>
                </a:lnTo>
                <a:lnTo>
                  <a:pt x="0" y="524932"/>
                </a:lnTo>
                <a:lnTo>
                  <a:pt x="33834" y="524932"/>
                </a:lnTo>
                <a:lnTo>
                  <a:pt x="33834" y="23810"/>
                </a:lnTo>
                <a:lnTo>
                  <a:pt x="79553" y="23810"/>
                </a:lnTo>
                <a:lnTo>
                  <a:pt x="79553" y="524932"/>
                </a:lnTo>
                <a:lnTo>
                  <a:pt x="167822" y="524932"/>
                </a:lnTo>
                <a:close/>
              </a:path>
            </a:pathLst>
          </a:custGeom>
          <a:solidFill>
            <a:srgbClr val="339933"/>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accent1"/>
              </a:solidFill>
              <a:effectLst/>
              <a:uLnTx/>
              <a:uFillTx/>
              <a:latin typeface="+mn-lt"/>
              <a:ea typeface="+mn-ea"/>
              <a:cs typeface="+mn-cs"/>
            </a:endParaRPr>
          </a:p>
        </p:txBody>
      </p:sp>
      <p:sp>
        <p:nvSpPr>
          <p:cNvPr id="22" name="TextBox 24"/>
          <p:cNvSpPr txBox="1">
            <a:spLocks noChangeArrowheads="1"/>
          </p:cNvSpPr>
          <p:nvPr/>
        </p:nvSpPr>
        <p:spPr bwMode="auto">
          <a:xfrm>
            <a:off x="479425" y="333375"/>
            <a:ext cx="846138" cy="584200"/>
          </a:xfrm>
          <a:prstGeom prst="rect">
            <a:avLst/>
          </a:prstGeom>
          <a:noFill/>
          <a:ln w="9525">
            <a:solidFill>
              <a:schemeClr val="accent1"/>
            </a:solidFill>
            <a:miter lim="800000"/>
          </a:ln>
        </p:spPr>
        <p:txBody>
          <a:bodyPr anchor="ctr" anchorCtr="1">
            <a:spAutoFit/>
          </a:bodyPr>
          <a:lstStyle>
            <a:lvl1pPr>
              <a:defRPr>
                <a:solidFill>
                  <a:schemeClr val="tx1"/>
                </a:solidFill>
                <a:latin typeface="Copperplate Gothic Bold" pitchFamily="34" charset="0"/>
                <a:ea typeface="微软雅黑" panose="020B0503020204020204" pitchFamily="34" charset="-122"/>
              </a:defRPr>
            </a:lvl1pPr>
            <a:lvl2pPr marL="742950" indent="-285750">
              <a:defRPr>
                <a:solidFill>
                  <a:schemeClr val="tx1"/>
                </a:solidFill>
                <a:latin typeface="Copperplate Gothic Bold" pitchFamily="34" charset="0"/>
                <a:ea typeface="微软雅黑" panose="020B0503020204020204" pitchFamily="34" charset="-122"/>
              </a:defRPr>
            </a:lvl2pPr>
            <a:lvl3pPr marL="1143000" indent="-228600">
              <a:defRPr>
                <a:solidFill>
                  <a:schemeClr val="tx1"/>
                </a:solidFill>
                <a:latin typeface="Copperplate Gothic Bold" pitchFamily="34" charset="0"/>
                <a:ea typeface="微软雅黑" panose="020B0503020204020204" pitchFamily="34" charset="-122"/>
              </a:defRPr>
            </a:lvl3pPr>
            <a:lvl4pPr marL="1600200" indent="-228600">
              <a:defRPr>
                <a:solidFill>
                  <a:schemeClr val="tx1"/>
                </a:solidFill>
                <a:latin typeface="Copperplate Gothic Bold" pitchFamily="34" charset="0"/>
                <a:ea typeface="微软雅黑" panose="020B0503020204020204" pitchFamily="34" charset="-122"/>
              </a:defRPr>
            </a:lvl4pPr>
            <a:lvl5pPr marL="2057400" indent="-228600">
              <a:defRPr>
                <a:solidFill>
                  <a:schemeClr val="tx1"/>
                </a:solidFill>
                <a:latin typeface="Copperplate Gothic Bold"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opperplate Gothic Bold"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opperplate Gothic Bold"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opperplate Gothic Bold"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opperplate Gothic Bold" pitchFamily="34" charset="0"/>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3200" b="0" i="0" u="none" strike="noStrike" kern="1200" cap="none" spc="0" normalizeH="0" baseline="0" noProof="0" dirty="0">
                <a:ln>
                  <a:noFill/>
                </a:ln>
                <a:solidFill>
                  <a:schemeClr val="accent1"/>
                </a:solidFill>
                <a:effectLst/>
                <a:uLnTx/>
                <a:uFillTx/>
                <a:latin typeface="Impact" panose="020B0806030902050204" pitchFamily="34" charset="0"/>
                <a:ea typeface="微软雅黑" panose="020B0503020204020204" pitchFamily="34" charset="-122"/>
                <a:cs typeface="+mn-cs"/>
                <a:sym typeface="+mn-ea"/>
              </a:rPr>
              <a:t>05</a:t>
            </a:r>
            <a:endParaRPr kumimoji="0" lang="zh-CN" altLang="en-US" sz="3200" b="0" i="0" u="none" strike="noStrike" kern="1200" cap="none" spc="0" normalizeH="0" baseline="0" noProof="0">
              <a:ln>
                <a:noFill/>
              </a:ln>
              <a:solidFill>
                <a:schemeClr val="accent1"/>
              </a:solidFill>
              <a:effectLst/>
              <a:uLnTx/>
              <a:uFillTx/>
              <a:latin typeface="Impact" panose="020B0806030902050204" pitchFamily="34" charset="0"/>
              <a:ea typeface="微软雅黑" panose="020B0503020204020204" pitchFamily="34" charset="-122"/>
              <a:cs typeface="+mn-cs"/>
              <a:sym typeface="+mn-ea"/>
            </a:endParaRPr>
          </a:p>
        </p:txBody>
      </p:sp>
      <p:pic>
        <p:nvPicPr>
          <p:cNvPr id="18440" name="图片 1" descr="fd7822eee3c587287323d4825493695"/>
          <p:cNvPicPr>
            <a:picLocks noChangeAspect="1"/>
          </p:cNvPicPr>
          <p:nvPr userDrawn="1"/>
        </p:nvPicPr>
        <p:blipFill>
          <a:blip r:embed="rId3" cstate="print"/>
          <a:stretch>
            <a:fillRect/>
          </a:stretch>
        </p:blipFill>
        <p:spPr>
          <a:xfrm>
            <a:off x="8189913" y="333375"/>
            <a:ext cx="3602037" cy="822325"/>
          </a:xfrm>
          <a:prstGeom prst="rect">
            <a:avLst/>
          </a:prstGeom>
          <a:noFill/>
          <a:ln w="9525">
            <a:noFill/>
          </a:ln>
        </p:spPr>
      </p:pic>
      <p:sp>
        <p:nvSpPr>
          <p:cNvPr id="24" name="灯片编号占位符 3"/>
          <p:cNvSpPr>
            <a:spLocks noGrp="1"/>
          </p:cNvSpPr>
          <p:nvPr>
            <p:ph type="sldNum" sz="quarter" idx="4"/>
          </p:nvPr>
        </p:nvSpPr>
        <p:spPr>
          <a:xfrm>
            <a:off x="1036638" y="6334125"/>
            <a:ext cx="292100" cy="284163"/>
          </a:xfrm>
          <a:prstGeom prst="rect">
            <a:avLst/>
          </a:prstGeom>
          <a:solidFill>
            <a:schemeClr val="accent1"/>
          </a:solidFill>
          <a:ln>
            <a:solidFill>
              <a:schemeClr val="accent1"/>
            </a:solidFill>
          </a:ln>
        </p:spPr>
        <p:txBody>
          <a:bodyPr vert="horz" wrap="square" lIns="0" tIns="0" rIns="0" bIns="0" numCol="1" anchor="ctr" anchorCtr="1" compatLnSpc="1"/>
          <a:lstStyle/>
          <a:p>
            <a:pPr algn="ctr" fontAlgn="base"/>
            <a:fld id="{9A0DB2DC-4C9A-4742-B13C-FB6460FD3503}" type="slidenum">
              <a:rPr lang="zh-CN" altLang="en-US" sz="1200" strike="noStrike" noProof="1" dirty="0">
                <a:solidFill>
                  <a:schemeClr val="bg1"/>
                </a:solidFill>
                <a:latin typeface="Copperplate Gothic Bold" pitchFamily="34" charset="0"/>
                <a:ea typeface="微软雅黑" panose="020B0503020204020204" pitchFamily="34" charset="-122"/>
                <a:cs typeface="+mn-cs"/>
              </a:rPr>
              <a:pPr algn="ctr" fontAlgn="base"/>
              <a:t>‹#›</a:t>
            </a:fld>
            <a:endParaRPr lang="zh-CN" altLang="en-US" sz="1200" strike="noStrike" noProof="1">
              <a:solidFill>
                <a:schemeClr val="bg1"/>
              </a:solidFill>
            </a:endParaRPr>
          </a:p>
        </p:txBody>
      </p:sp>
    </p:spTree>
  </p:cSld>
  <p:clrMapOvr>
    <a:masterClrMapping/>
  </p:clrMapOvr>
  <p:transition spd="med">
    <p:fade/>
  </p:transition>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第6章节">
    <p:bg>
      <p:bgPr>
        <a:blipFill rotWithShape="0">
          <a:blip r:embed="rId2" cstate="print"/>
          <a:stretch>
            <a:fillRect/>
          </a:stretch>
        </a:blipFill>
        <a:effectLst/>
      </p:bgPr>
    </p:bg>
    <p:spTree>
      <p:nvGrpSpPr>
        <p:cNvPr id="1" name=""/>
        <p:cNvGrpSpPr/>
        <p:nvPr/>
      </p:nvGrpSpPr>
      <p:grpSpPr>
        <a:xfrm>
          <a:off x="0" y="0"/>
          <a:ext cx="0" cy="0"/>
          <a:chOff x="0" y="0"/>
          <a:chExt cx="0" cy="0"/>
        </a:xfrm>
      </p:grpSpPr>
      <p:cxnSp>
        <p:nvCxnSpPr>
          <p:cNvPr id="3" name="直接连接符 2"/>
          <p:cNvCxnSpPr/>
          <p:nvPr/>
        </p:nvCxnSpPr>
        <p:spPr>
          <a:xfrm flipH="1">
            <a:off x="1430338" y="6480175"/>
            <a:ext cx="10620375"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flipH="1">
            <a:off x="141288" y="6480175"/>
            <a:ext cx="792163"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5" name="组合 4"/>
          <p:cNvGrpSpPr/>
          <p:nvPr/>
        </p:nvGrpSpPr>
        <p:grpSpPr>
          <a:xfrm flipH="1">
            <a:off x="975515" y="6268899"/>
            <a:ext cx="412970" cy="421874"/>
            <a:chOff x="7019085" y="157473"/>
            <a:chExt cx="3868830" cy="3952255"/>
          </a:xfrm>
          <a:solidFill>
            <a:schemeClr val="accent1"/>
          </a:solidFill>
        </p:grpSpPr>
        <p:sp>
          <p:nvSpPr>
            <p:cNvPr id="6" name="椭圆 5"/>
            <p:cNvSpPr/>
            <p:nvPr/>
          </p:nvSpPr>
          <p:spPr>
            <a:xfrm>
              <a:off x="8641073" y="157473"/>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7" name="椭圆 6"/>
            <p:cNvSpPr/>
            <p:nvPr/>
          </p:nvSpPr>
          <p:spPr>
            <a:xfrm rot="1542857">
              <a:off x="9362925" y="322231"/>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8" name="椭圆 7"/>
            <p:cNvSpPr/>
            <p:nvPr/>
          </p:nvSpPr>
          <p:spPr>
            <a:xfrm rot="3085714">
              <a:off x="9941806" y="783873"/>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9" name="椭圆 8"/>
            <p:cNvSpPr/>
            <p:nvPr/>
          </p:nvSpPr>
          <p:spPr>
            <a:xfrm rot="7714286">
              <a:off x="9941806" y="2858472"/>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10" name="椭圆 9"/>
            <p:cNvSpPr/>
            <p:nvPr/>
          </p:nvSpPr>
          <p:spPr>
            <a:xfrm rot="4628572">
              <a:off x="10263060" y="1450964"/>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11" name="椭圆 10"/>
            <p:cNvSpPr/>
            <p:nvPr/>
          </p:nvSpPr>
          <p:spPr>
            <a:xfrm rot="9257143">
              <a:off x="9362925" y="3320114"/>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12" name="椭圆 11"/>
            <p:cNvSpPr/>
            <p:nvPr/>
          </p:nvSpPr>
          <p:spPr>
            <a:xfrm rot="6171428">
              <a:off x="10263060" y="2191381"/>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13" name="椭圆 12"/>
            <p:cNvSpPr/>
            <p:nvPr/>
          </p:nvSpPr>
          <p:spPr>
            <a:xfrm rot="10800000">
              <a:off x="8641073" y="3484873"/>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14" name="椭圆 13"/>
            <p:cNvSpPr/>
            <p:nvPr/>
          </p:nvSpPr>
          <p:spPr>
            <a:xfrm rot="12342857">
              <a:off x="7919220" y="3320114"/>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15" name="椭圆 14"/>
            <p:cNvSpPr/>
            <p:nvPr/>
          </p:nvSpPr>
          <p:spPr>
            <a:xfrm rot="13885714">
              <a:off x="7340340" y="2858472"/>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16" name="椭圆 15"/>
            <p:cNvSpPr/>
            <p:nvPr/>
          </p:nvSpPr>
          <p:spPr>
            <a:xfrm rot="20057142">
              <a:off x="7919220" y="322231"/>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17" name="椭圆 16"/>
            <p:cNvSpPr/>
            <p:nvPr/>
          </p:nvSpPr>
          <p:spPr>
            <a:xfrm rot="15428571">
              <a:off x="7019085" y="2191381"/>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18" name="椭圆 17"/>
            <p:cNvSpPr/>
            <p:nvPr/>
          </p:nvSpPr>
          <p:spPr>
            <a:xfrm rot="16971429">
              <a:off x="7019085" y="1450964"/>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19" name="椭圆 18"/>
            <p:cNvSpPr/>
            <p:nvPr/>
          </p:nvSpPr>
          <p:spPr>
            <a:xfrm rot="18514286">
              <a:off x="7340340" y="783873"/>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grpSp>
      <p:cxnSp>
        <p:nvCxnSpPr>
          <p:cNvPr id="20" name="直接连接符 19" hidden="1"/>
          <p:cNvCxnSpPr/>
          <p:nvPr/>
        </p:nvCxnSpPr>
        <p:spPr>
          <a:xfrm>
            <a:off x="3181350" y="431800"/>
            <a:ext cx="0" cy="525463"/>
          </a:xfrm>
          <a:prstGeom prst="line">
            <a:avLst/>
          </a:prstGeom>
          <a:ln>
            <a:solidFill>
              <a:srgbClr val="28A9D6"/>
            </a:solidFill>
          </a:ln>
        </p:spPr>
        <p:style>
          <a:lnRef idx="1">
            <a:schemeClr val="accent1"/>
          </a:lnRef>
          <a:fillRef idx="0">
            <a:schemeClr val="accent1"/>
          </a:fillRef>
          <a:effectRef idx="0">
            <a:schemeClr val="accent1"/>
          </a:effectRef>
          <a:fontRef idx="minor">
            <a:schemeClr val="tx1"/>
          </a:fontRef>
        </p:style>
      </p:cxnSp>
      <p:sp>
        <p:nvSpPr>
          <p:cNvPr id="21" name="任意多边形 20"/>
          <p:cNvSpPr/>
          <p:nvPr/>
        </p:nvSpPr>
        <p:spPr>
          <a:xfrm flipV="1">
            <a:off x="174625" y="423863"/>
            <a:ext cx="1385888" cy="431800"/>
          </a:xfrm>
          <a:custGeom>
            <a:avLst/>
            <a:gdLst>
              <a:gd name="connsiteX0" fmla="*/ 167822 w 1386790"/>
              <a:gd name="connsiteY0" fmla="*/ 524933 h 524933"/>
              <a:gd name="connsiteX1" fmla="*/ 168846 w 1386790"/>
              <a:gd name="connsiteY1" fmla="*/ 524933 h 524933"/>
              <a:gd name="connsiteX2" fmla="*/ 168846 w 1386790"/>
              <a:gd name="connsiteY2" fmla="*/ 14598 h 524933"/>
              <a:gd name="connsiteX3" fmla="*/ 1386790 w 1386790"/>
              <a:gd name="connsiteY3" fmla="*/ 14598 h 524933"/>
              <a:gd name="connsiteX4" fmla="*/ 1386790 w 1386790"/>
              <a:gd name="connsiteY4" fmla="*/ 0 h 524933"/>
              <a:gd name="connsiteX5" fmla="*/ 167822 w 1386790"/>
              <a:gd name="connsiteY5" fmla="*/ 0 h 524933"/>
              <a:gd name="connsiteX6" fmla="*/ 152999 w 1386790"/>
              <a:gd name="connsiteY6" fmla="*/ 0 h 524933"/>
              <a:gd name="connsiteX7" fmla="*/ 152999 w 1386790"/>
              <a:gd name="connsiteY7" fmla="*/ 507260 h 524933"/>
              <a:gd name="connsiteX8" fmla="*/ 107280 w 1386790"/>
              <a:gd name="connsiteY8" fmla="*/ 507260 h 524933"/>
              <a:gd name="connsiteX9" fmla="*/ 107280 w 1386790"/>
              <a:gd name="connsiteY9" fmla="*/ 0 h 524933"/>
              <a:gd name="connsiteX10" fmla="*/ 0 w 1386790"/>
              <a:gd name="connsiteY10" fmla="*/ 0 h 524933"/>
              <a:gd name="connsiteX11" fmla="*/ 0 w 1386790"/>
              <a:gd name="connsiteY11" fmla="*/ 524932 h 524933"/>
              <a:gd name="connsiteX12" fmla="*/ 33834 w 1386790"/>
              <a:gd name="connsiteY12" fmla="*/ 524932 h 524933"/>
              <a:gd name="connsiteX13" fmla="*/ 33834 w 1386790"/>
              <a:gd name="connsiteY13" fmla="*/ 23810 h 524933"/>
              <a:gd name="connsiteX14" fmla="*/ 79553 w 1386790"/>
              <a:gd name="connsiteY14" fmla="*/ 23810 h 524933"/>
              <a:gd name="connsiteX15" fmla="*/ 79553 w 1386790"/>
              <a:gd name="connsiteY15" fmla="*/ 524932 h 524933"/>
              <a:gd name="connsiteX16" fmla="*/ 167822 w 1386790"/>
              <a:gd name="connsiteY16" fmla="*/ 524932 h 524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86790" h="524933">
                <a:moveTo>
                  <a:pt x="167822" y="524933"/>
                </a:moveTo>
                <a:lnTo>
                  <a:pt x="168846" y="524933"/>
                </a:lnTo>
                <a:lnTo>
                  <a:pt x="168846" y="14598"/>
                </a:lnTo>
                <a:lnTo>
                  <a:pt x="1386790" y="14598"/>
                </a:lnTo>
                <a:lnTo>
                  <a:pt x="1386790" y="0"/>
                </a:lnTo>
                <a:lnTo>
                  <a:pt x="167822" y="0"/>
                </a:lnTo>
                <a:lnTo>
                  <a:pt x="152999" y="0"/>
                </a:lnTo>
                <a:lnTo>
                  <a:pt x="152999" y="507260"/>
                </a:lnTo>
                <a:lnTo>
                  <a:pt x="107280" y="507260"/>
                </a:lnTo>
                <a:lnTo>
                  <a:pt x="107280" y="0"/>
                </a:lnTo>
                <a:lnTo>
                  <a:pt x="0" y="0"/>
                </a:lnTo>
                <a:lnTo>
                  <a:pt x="0" y="524932"/>
                </a:lnTo>
                <a:lnTo>
                  <a:pt x="33834" y="524932"/>
                </a:lnTo>
                <a:lnTo>
                  <a:pt x="33834" y="23810"/>
                </a:lnTo>
                <a:lnTo>
                  <a:pt x="79553" y="23810"/>
                </a:lnTo>
                <a:lnTo>
                  <a:pt x="79553" y="524932"/>
                </a:lnTo>
                <a:lnTo>
                  <a:pt x="167822" y="524932"/>
                </a:lnTo>
                <a:close/>
              </a:path>
            </a:pathLst>
          </a:custGeom>
          <a:solidFill>
            <a:srgbClr val="339933"/>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2" name="TextBox 24"/>
          <p:cNvSpPr txBox="1">
            <a:spLocks noChangeArrowheads="1"/>
          </p:cNvSpPr>
          <p:nvPr/>
        </p:nvSpPr>
        <p:spPr bwMode="auto">
          <a:xfrm>
            <a:off x="479425" y="333375"/>
            <a:ext cx="846138" cy="584200"/>
          </a:xfrm>
          <a:prstGeom prst="rect">
            <a:avLst/>
          </a:prstGeom>
          <a:noFill/>
          <a:ln w="9525">
            <a:solidFill>
              <a:schemeClr val="accent1"/>
            </a:solidFill>
            <a:miter lim="800000"/>
          </a:ln>
        </p:spPr>
        <p:txBody>
          <a:bodyPr anchor="ctr" anchorCtr="1">
            <a:spAutoFit/>
          </a:bodyPr>
          <a:lstStyle>
            <a:lvl1pPr>
              <a:defRPr>
                <a:solidFill>
                  <a:schemeClr val="tx1"/>
                </a:solidFill>
                <a:latin typeface="Copperplate Gothic Bold" pitchFamily="34" charset="0"/>
                <a:ea typeface="微软雅黑" panose="020B0503020204020204" pitchFamily="34" charset="-122"/>
              </a:defRPr>
            </a:lvl1pPr>
            <a:lvl2pPr marL="742950" indent="-285750">
              <a:defRPr>
                <a:solidFill>
                  <a:schemeClr val="tx1"/>
                </a:solidFill>
                <a:latin typeface="Copperplate Gothic Bold" pitchFamily="34" charset="0"/>
                <a:ea typeface="微软雅黑" panose="020B0503020204020204" pitchFamily="34" charset="-122"/>
              </a:defRPr>
            </a:lvl2pPr>
            <a:lvl3pPr marL="1143000" indent="-228600">
              <a:defRPr>
                <a:solidFill>
                  <a:schemeClr val="tx1"/>
                </a:solidFill>
                <a:latin typeface="Copperplate Gothic Bold" pitchFamily="34" charset="0"/>
                <a:ea typeface="微软雅黑" panose="020B0503020204020204" pitchFamily="34" charset="-122"/>
              </a:defRPr>
            </a:lvl3pPr>
            <a:lvl4pPr marL="1600200" indent="-228600">
              <a:defRPr>
                <a:solidFill>
                  <a:schemeClr val="tx1"/>
                </a:solidFill>
                <a:latin typeface="Copperplate Gothic Bold" pitchFamily="34" charset="0"/>
                <a:ea typeface="微软雅黑" panose="020B0503020204020204" pitchFamily="34" charset="-122"/>
              </a:defRPr>
            </a:lvl4pPr>
            <a:lvl5pPr marL="2057400" indent="-228600">
              <a:defRPr>
                <a:solidFill>
                  <a:schemeClr val="tx1"/>
                </a:solidFill>
                <a:latin typeface="Copperplate Gothic Bold"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opperplate Gothic Bold"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opperplate Gothic Bold"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opperplate Gothic Bold"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opperplate Gothic Bold" pitchFamily="34" charset="0"/>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3200" b="0" i="0" u="none" strike="noStrike" kern="1200" cap="none" spc="0" normalizeH="0" baseline="0" noProof="0" dirty="0">
                <a:ln>
                  <a:noFill/>
                </a:ln>
                <a:solidFill>
                  <a:schemeClr val="accent1"/>
                </a:solidFill>
                <a:effectLst/>
                <a:uLnTx/>
                <a:uFillTx/>
                <a:latin typeface="Impact" panose="020B0806030902050204" pitchFamily="34" charset="0"/>
                <a:ea typeface="微软雅黑" panose="020B0503020204020204" pitchFamily="34" charset="-122"/>
                <a:cs typeface="+mn-cs"/>
                <a:sym typeface="+mn-ea"/>
              </a:rPr>
              <a:t>06</a:t>
            </a:r>
            <a:endParaRPr kumimoji="0" lang="zh-CN" altLang="en-US" sz="3200" b="0" i="0" u="none" strike="noStrike" kern="1200" cap="none" spc="0" normalizeH="0" baseline="0" noProof="0">
              <a:ln>
                <a:noFill/>
              </a:ln>
              <a:solidFill>
                <a:schemeClr val="accent1"/>
              </a:solidFill>
              <a:effectLst/>
              <a:uLnTx/>
              <a:uFillTx/>
              <a:latin typeface="Impact" panose="020B0806030902050204" pitchFamily="34" charset="0"/>
              <a:ea typeface="微软雅黑" panose="020B0503020204020204" pitchFamily="34" charset="-122"/>
              <a:cs typeface="+mn-cs"/>
              <a:sym typeface="+mn-ea"/>
            </a:endParaRPr>
          </a:p>
        </p:txBody>
      </p:sp>
      <p:pic>
        <p:nvPicPr>
          <p:cNvPr id="19464" name="图片 1" descr="fd7822eee3c587287323d4825493695"/>
          <p:cNvPicPr>
            <a:picLocks noChangeAspect="1"/>
          </p:cNvPicPr>
          <p:nvPr userDrawn="1"/>
        </p:nvPicPr>
        <p:blipFill>
          <a:blip r:embed="rId3" cstate="print"/>
          <a:stretch>
            <a:fillRect/>
          </a:stretch>
        </p:blipFill>
        <p:spPr>
          <a:xfrm>
            <a:off x="8343900" y="423863"/>
            <a:ext cx="3603625" cy="823912"/>
          </a:xfrm>
          <a:prstGeom prst="rect">
            <a:avLst/>
          </a:prstGeom>
          <a:noFill/>
          <a:ln w="9525">
            <a:noFill/>
          </a:ln>
        </p:spPr>
      </p:pic>
      <p:sp>
        <p:nvSpPr>
          <p:cNvPr id="24" name="灯片编号占位符 3"/>
          <p:cNvSpPr>
            <a:spLocks noGrp="1"/>
          </p:cNvSpPr>
          <p:nvPr>
            <p:ph type="sldNum" sz="quarter" idx="4"/>
          </p:nvPr>
        </p:nvSpPr>
        <p:spPr>
          <a:xfrm>
            <a:off x="1036638" y="6334125"/>
            <a:ext cx="292100" cy="284163"/>
          </a:xfrm>
          <a:prstGeom prst="rect">
            <a:avLst/>
          </a:prstGeom>
          <a:solidFill>
            <a:schemeClr val="accent1"/>
          </a:solidFill>
          <a:ln>
            <a:solidFill>
              <a:schemeClr val="accent1"/>
            </a:solidFill>
          </a:ln>
        </p:spPr>
        <p:txBody>
          <a:bodyPr vert="horz" wrap="square" lIns="0" tIns="0" rIns="0" bIns="0" numCol="1" anchor="ctr" anchorCtr="1" compatLnSpc="1"/>
          <a:lstStyle/>
          <a:p>
            <a:pPr algn="ctr" fontAlgn="base"/>
            <a:fld id="{9A0DB2DC-4C9A-4742-B13C-FB6460FD3503}" type="slidenum">
              <a:rPr lang="zh-CN" altLang="en-US" sz="1200" strike="noStrike" noProof="1" dirty="0">
                <a:solidFill>
                  <a:schemeClr val="bg1"/>
                </a:solidFill>
                <a:latin typeface="Copperplate Gothic Bold" pitchFamily="34" charset="0"/>
                <a:ea typeface="微软雅黑" panose="020B0503020204020204" pitchFamily="34" charset="-122"/>
                <a:cs typeface="+mn-cs"/>
              </a:rPr>
              <a:pPr algn="ctr" fontAlgn="base"/>
              <a:t>‹#›</a:t>
            </a:fld>
            <a:endParaRPr lang="zh-CN" altLang="en-US" sz="1200" strike="noStrike" noProof="1">
              <a:solidFill>
                <a:schemeClr val="bg1"/>
              </a:solidFill>
            </a:endParaRPr>
          </a:p>
        </p:txBody>
      </p:sp>
    </p:spTree>
  </p:cSld>
  <p:clrMapOvr>
    <a:masterClrMapping/>
  </p:clrMapOvr>
  <p:transition spd="med">
    <p:fade/>
  </p:transition>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底面">
    <p:bg>
      <p:bgPr>
        <a:blipFill rotWithShape="0">
          <a:blip r:embed="rId2" cstate="print"/>
          <a:stretch>
            <a:fillRect/>
          </a:stretch>
        </a:blipFill>
        <a:effectLst/>
      </p:bgPr>
    </p:bg>
    <p:spTree>
      <p:nvGrpSpPr>
        <p:cNvPr id="1" name=""/>
        <p:cNvGrpSpPr/>
        <p:nvPr/>
      </p:nvGrpSpPr>
      <p:grpSpPr>
        <a:xfrm>
          <a:off x="0" y="0"/>
          <a:ext cx="0" cy="0"/>
          <a:chOff x="0" y="0"/>
          <a:chExt cx="0" cy="0"/>
        </a:xfrm>
      </p:grpSpPr>
      <p:sp>
        <p:nvSpPr>
          <p:cNvPr id="3" name="矩形 2"/>
          <p:cNvSpPr>
            <a:spLocks noChangeArrowheads="1"/>
          </p:cNvSpPr>
          <p:nvPr/>
        </p:nvSpPr>
        <p:spPr bwMode="auto">
          <a:xfrm>
            <a:off x="0" y="2625725"/>
            <a:ext cx="12192000" cy="1716088"/>
          </a:xfrm>
          <a:prstGeom prst="rect">
            <a:avLst/>
          </a:prstGeom>
          <a:solidFill>
            <a:schemeClr val="accent1"/>
          </a:solidFill>
          <a:ln w="9525">
            <a:solidFill>
              <a:srgbClr val="339933"/>
            </a:solidFill>
            <a:miter lim="800000"/>
          </a:ln>
        </p:spPr>
        <p:txBody>
          <a:bodyPr lIns="121920" tIns="60960" rIns="121920" bIns="60960"/>
          <a:lstStyle>
            <a:lvl1pPr>
              <a:defRPr>
                <a:solidFill>
                  <a:schemeClr val="tx1"/>
                </a:solidFill>
                <a:latin typeface="Copperplate Gothic Bold" pitchFamily="34" charset="0"/>
                <a:ea typeface="微软雅黑" panose="020B0503020204020204" pitchFamily="34" charset="-122"/>
              </a:defRPr>
            </a:lvl1pPr>
            <a:lvl2pPr marL="742950" indent="-285750">
              <a:defRPr>
                <a:solidFill>
                  <a:schemeClr val="tx1"/>
                </a:solidFill>
                <a:latin typeface="Copperplate Gothic Bold" pitchFamily="34" charset="0"/>
                <a:ea typeface="微软雅黑" panose="020B0503020204020204" pitchFamily="34" charset="-122"/>
              </a:defRPr>
            </a:lvl2pPr>
            <a:lvl3pPr marL="1143000" indent="-228600">
              <a:defRPr>
                <a:solidFill>
                  <a:schemeClr val="tx1"/>
                </a:solidFill>
                <a:latin typeface="Copperplate Gothic Bold" pitchFamily="34" charset="0"/>
                <a:ea typeface="微软雅黑" panose="020B0503020204020204" pitchFamily="34" charset="-122"/>
              </a:defRPr>
            </a:lvl3pPr>
            <a:lvl4pPr marL="1600200" indent="-228600">
              <a:defRPr>
                <a:solidFill>
                  <a:schemeClr val="tx1"/>
                </a:solidFill>
                <a:latin typeface="Copperplate Gothic Bold" pitchFamily="34" charset="0"/>
                <a:ea typeface="微软雅黑" panose="020B0503020204020204" pitchFamily="34" charset="-122"/>
              </a:defRPr>
            </a:lvl4pPr>
            <a:lvl5pPr marL="2057400" indent="-228600">
              <a:defRPr>
                <a:solidFill>
                  <a:schemeClr val="tx1"/>
                </a:solidFill>
                <a:latin typeface="Copperplate Gothic Bold"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opperplate Gothic Bold"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opperplate Gothic Bold"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opperplate Gothic Bold"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opperplate Gothic Bold"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Copperplate Gothic Bold" pitchFamily="34" charset="0"/>
              <a:ea typeface="微软雅黑" panose="020B0503020204020204" pitchFamily="34" charset="-122"/>
              <a:cs typeface="+mn-cs"/>
            </a:endParaRPr>
          </a:p>
        </p:txBody>
      </p:sp>
      <p:cxnSp>
        <p:nvCxnSpPr>
          <p:cNvPr id="4" name="直接连接符 3"/>
          <p:cNvCxnSpPr/>
          <p:nvPr/>
        </p:nvCxnSpPr>
        <p:spPr>
          <a:xfrm>
            <a:off x="0" y="4373563"/>
            <a:ext cx="121920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TextBox 13"/>
          <p:cNvSpPr txBox="1"/>
          <p:nvPr/>
        </p:nvSpPr>
        <p:spPr>
          <a:xfrm>
            <a:off x="3876871" y="2822089"/>
            <a:ext cx="4438258" cy="1200329"/>
          </a:xfrm>
          <a:prstGeom prst="rect">
            <a:avLst/>
          </a:prstGeom>
          <a:noFill/>
          <a:effectLst>
            <a:outerShdw blurRad="50800" dist="38100" dir="2700000" algn="tl" rotWithShape="0">
              <a:prstClr val="black">
                <a:alpha val="40000"/>
              </a:prstClr>
            </a:outerShdw>
          </a:effectLst>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7200" b="1" i="0" u="none" strike="noStrike" kern="1200" cap="none" spc="0" normalizeH="0" baseline="0" noProof="0" dirty="0">
                <a:ln w="3175">
                  <a:solidFill>
                    <a:srgbClr val="31A5D7"/>
                  </a:solidFill>
                </a:ln>
                <a:solidFill>
                  <a:schemeClr val="bg1"/>
                </a:solidFill>
                <a:effectLst/>
                <a:uLnTx/>
                <a:uFillTx/>
                <a:latin typeface="Copperplate Gothic Bold" pitchFamily="34" charset="0"/>
                <a:ea typeface="华康俪金黑W8" pitchFamily="49" charset="-122"/>
                <a:cs typeface="+mn-cs"/>
                <a:sym typeface="+mn-ea"/>
              </a:rPr>
              <a:t>谢谢</a:t>
            </a:r>
            <a:endParaRPr kumimoji="0" lang="zh-CN" altLang="en-US" sz="11500" b="1" i="0" u="none" strike="noStrike" kern="1200" cap="none" spc="0" normalizeH="0" baseline="0" noProof="0" dirty="0">
              <a:ln w="3175">
                <a:solidFill>
                  <a:srgbClr val="31A5D7"/>
                </a:solidFill>
              </a:ln>
              <a:solidFill>
                <a:schemeClr val="bg1"/>
              </a:solidFill>
              <a:effectLst/>
              <a:uLnTx/>
              <a:uFillTx/>
              <a:latin typeface="华康俪金黑W8" pitchFamily="49" charset="-122"/>
              <a:ea typeface="华康俪金黑W8" pitchFamily="49" charset="-122"/>
              <a:cs typeface="+mn-cs"/>
              <a:sym typeface="+mn-ea"/>
            </a:endParaRPr>
          </a:p>
        </p:txBody>
      </p:sp>
      <p:cxnSp>
        <p:nvCxnSpPr>
          <p:cNvPr id="6" name="直接连接符 5"/>
          <p:cNvCxnSpPr/>
          <p:nvPr/>
        </p:nvCxnSpPr>
        <p:spPr>
          <a:xfrm>
            <a:off x="0" y="2597150"/>
            <a:ext cx="121920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0" y="6216650"/>
            <a:ext cx="4319588" cy="1270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0" y="6283325"/>
            <a:ext cx="4319588" cy="1270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0" y="6350000"/>
            <a:ext cx="4319588" cy="1270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7872413" y="6216650"/>
            <a:ext cx="4319588" cy="1270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7872413" y="6283325"/>
            <a:ext cx="4319588" cy="1270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7872413" y="6350000"/>
            <a:ext cx="4319588" cy="1270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sp>
        <p:nvSpPr>
          <p:cNvPr id="13" name="文本框 42"/>
          <p:cNvSpPr txBox="1">
            <a:spLocks noChangeArrowheads="1"/>
          </p:cNvSpPr>
          <p:nvPr/>
        </p:nvSpPr>
        <p:spPr bwMode="auto">
          <a:xfrm>
            <a:off x="4857750" y="6092825"/>
            <a:ext cx="2833688" cy="398463"/>
          </a:xfrm>
          <a:prstGeom prst="rect">
            <a:avLst/>
          </a:prstGeom>
          <a:noFill/>
          <a:ln>
            <a:noFill/>
          </a:ln>
        </p:spPr>
        <p:txBody>
          <a:bodyPr>
            <a:spAutoFit/>
          </a:bodyPr>
          <a:lstStyle>
            <a:lvl1pPr>
              <a:defRPr>
                <a:solidFill>
                  <a:schemeClr val="tx1"/>
                </a:solidFill>
                <a:latin typeface="Copperplate Gothic Bold" pitchFamily="34" charset="0"/>
                <a:ea typeface="微软雅黑" panose="020B0503020204020204" pitchFamily="34" charset="-122"/>
              </a:defRPr>
            </a:lvl1pPr>
            <a:lvl2pPr marL="742950" indent="-285750">
              <a:defRPr>
                <a:solidFill>
                  <a:schemeClr val="tx1"/>
                </a:solidFill>
                <a:latin typeface="Copperplate Gothic Bold" pitchFamily="34" charset="0"/>
                <a:ea typeface="微软雅黑" panose="020B0503020204020204" pitchFamily="34" charset="-122"/>
              </a:defRPr>
            </a:lvl2pPr>
            <a:lvl3pPr marL="1143000" indent="-228600">
              <a:defRPr>
                <a:solidFill>
                  <a:schemeClr val="tx1"/>
                </a:solidFill>
                <a:latin typeface="Copperplate Gothic Bold" pitchFamily="34" charset="0"/>
                <a:ea typeface="微软雅黑" panose="020B0503020204020204" pitchFamily="34" charset="-122"/>
              </a:defRPr>
            </a:lvl3pPr>
            <a:lvl4pPr marL="1600200" indent="-228600">
              <a:defRPr>
                <a:solidFill>
                  <a:schemeClr val="tx1"/>
                </a:solidFill>
                <a:latin typeface="Copperplate Gothic Bold" pitchFamily="34" charset="0"/>
                <a:ea typeface="微软雅黑" panose="020B0503020204020204" pitchFamily="34" charset="-122"/>
              </a:defRPr>
            </a:lvl4pPr>
            <a:lvl5pPr marL="2057400" indent="-228600">
              <a:defRPr>
                <a:solidFill>
                  <a:schemeClr val="tx1"/>
                </a:solidFill>
                <a:latin typeface="Copperplate Gothic Bold"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opperplate Gothic Bold"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opperplate Gothic Bold"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opperplate Gothic Bold"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opperplate Gothic Bold" pitchFamily="34" charset="0"/>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2000" b="1" i="0" u="none" strike="noStrike" kern="1200" cap="none" spc="0" normalizeH="0" baseline="0" noProof="0">
                <a:ln>
                  <a:noFill/>
                </a:ln>
                <a:solidFill>
                  <a:srgbClr val="404040"/>
                </a:solidFill>
                <a:effectLst/>
                <a:uLnTx/>
                <a:uFillTx/>
                <a:latin typeface="Copperplate Gothic Bold" pitchFamily="34" charset="0"/>
                <a:ea typeface="微软雅黑" panose="020B0503020204020204" pitchFamily="34" charset="-122"/>
                <a:cs typeface="+mn-cs"/>
                <a:sym typeface="+mn-ea"/>
              </a:rPr>
              <a:t>润泽科技发展有限公司</a:t>
            </a:r>
          </a:p>
        </p:txBody>
      </p:sp>
      <p:pic>
        <p:nvPicPr>
          <p:cNvPr id="20493" name="图片 6" descr="fd7822eee3c587287323d4825493695"/>
          <p:cNvPicPr>
            <a:picLocks noChangeAspect="1"/>
          </p:cNvPicPr>
          <p:nvPr userDrawn="1"/>
        </p:nvPicPr>
        <p:blipFill>
          <a:blip r:embed="rId3" cstate="print"/>
          <a:stretch>
            <a:fillRect/>
          </a:stretch>
        </p:blipFill>
        <p:spPr>
          <a:xfrm>
            <a:off x="8315325" y="258763"/>
            <a:ext cx="3602038" cy="823912"/>
          </a:xfrm>
          <a:prstGeom prst="rect">
            <a:avLst/>
          </a:prstGeom>
          <a:noFill/>
          <a:ln w="9525">
            <a:noFill/>
          </a:ln>
        </p:spPr>
      </p:pic>
      <p:sp>
        <p:nvSpPr>
          <p:cNvPr id="15" name="灯片编号占位符 1"/>
          <p:cNvSpPr>
            <a:spLocks noGrp="1"/>
          </p:cNvSpPr>
          <p:nvPr>
            <p:ph type="sldNum" sz="quarter" idx="4"/>
          </p:nvPr>
        </p:nvSpPr>
        <p:spPr>
          <a:xfrm>
            <a:off x="942975" y="6338888"/>
            <a:ext cx="541338" cy="282575"/>
          </a:xfrm>
          <a:prstGeom prst="rect">
            <a:avLst/>
          </a:prstGeom>
        </p:spPr>
        <p:txBody>
          <a:bodyPr vert="horz" wrap="square" lIns="0" tIns="0" rIns="0" bIns="0" numCol="1" anchor="t" anchorCtr="0" compatLnSpc="1"/>
          <a:lstStyle/>
          <a:p>
            <a:pPr algn="ctr" fontAlgn="base"/>
            <a:fld id="{9A0DB2DC-4C9A-4742-B13C-FB6460FD3503}" type="slidenum">
              <a:rPr lang="zh-CN" altLang="en-US" strike="noStrike" noProof="1" dirty="0">
                <a:latin typeface="Copperplate Gothic Bold" pitchFamily="34" charset="0"/>
                <a:ea typeface="微软雅黑" panose="020B0503020204020204" pitchFamily="34" charset="-122"/>
                <a:cs typeface="+mn-cs"/>
              </a:rPr>
              <a:pPr algn="ctr" fontAlgn="base"/>
              <a:t>‹#›</a:t>
            </a:fld>
            <a:endParaRPr lang="zh-CN" altLang="en-US" strike="noStrike" noProof="1"/>
          </a:p>
        </p:txBody>
      </p:sp>
    </p:spTree>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目录页">
    <p:bg>
      <p:bgPr>
        <a:blipFill rotWithShape="0">
          <a:blip r:embed="rId2" cstate="print"/>
          <a:stretch>
            <a:fillRect/>
          </a:stretch>
        </a:blipFill>
        <a:effectLst/>
      </p:bgPr>
    </p:bg>
    <p:spTree>
      <p:nvGrpSpPr>
        <p:cNvPr id="1" name=""/>
        <p:cNvGrpSpPr/>
        <p:nvPr/>
      </p:nvGrpSpPr>
      <p:grpSpPr>
        <a:xfrm>
          <a:off x="0" y="0"/>
          <a:ext cx="0" cy="0"/>
          <a:chOff x="0" y="0"/>
          <a:chExt cx="0" cy="0"/>
        </a:xfrm>
      </p:grpSpPr>
      <p:cxnSp>
        <p:nvCxnSpPr>
          <p:cNvPr id="3" name="直接连接符 2"/>
          <p:cNvCxnSpPr/>
          <p:nvPr/>
        </p:nvCxnSpPr>
        <p:spPr>
          <a:xfrm flipH="1">
            <a:off x="1430338" y="6480175"/>
            <a:ext cx="10620375"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flipH="1">
            <a:off x="141288" y="6480175"/>
            <a:ext cx="792163"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5" name="组合 4"/>
          <p:cNvGrpSpPr/>
          <p:nvPr/>
        </p:nvGrpSpPr>
        <p:grpSpPr>
          <a:xfrm flipH="1">
            <a:off x="975514" y="6268899"/>
            <a:ext cx="412970" cy="421874"/>
            <a:chOff x="7019085" y="157473"/>
            <a:chExt cx="3868830" cy="3952255"/>
          </a:xfrm>
          <a:solidFill>
            <a:schemeClr val="accent1"/>
          </a:solidFill>
        </p:grpSpPr>
        <p:sp>
          <p:nvSpPr>
            <p:cNvPr id="6" name="椭圆 5"/>
            <p:cNvSpPr/>
            <p:nvPr/>
          </p:nvSpPr>
          <p:spPr>
            <a:xfrm>
              <a:off x="8641073" y="157473"/>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7" name="椭圆 6"/>
            <p:cNvSpPr/>
            <p:nvPr/>
          </p:nvSpPr>
          <p:spPr>
            <a:xfrm rot="1542857">
              <a:off x="9362925" y="322231"/>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8" name="椭圆 7"/>
            <p:cNvSpPr/>
            <p:nvPr/>
          </p:nvSpPr>
          <p:spPr>
            <a:xfrm rot="3085714">
              <a:off x="9941806" y="783873"/>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9" name="椭圆 8"/>
            <p:cNvSpPr/>
            <p:nvPr/>
          </p:nvSpPr>
          <p:spPr>
            <a:xfrm rot="7714286">
              <a:off x="9941806" y="2858472"/>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10" name="椭圆 9"/>
            <p:cNvSpPr/>
            <p:nvPr/>
          </p:nvSpPr>
          <p:spPr>
            <a:xfrm rot="4628572">
              <a:off x="10263060" y="1450964"/>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11" name="椭圆 10"/>
            <p:cNvSpPr/>
            <p:nvPr/>
          </p:nvSpPr>
          <p:spPr>
            <a:xfrm rot="9257143">
              <a:off x="9362925" y="3320114"/>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12" name="椭圆 11"/>
            <p:cNvSpPr/>
            <p:nvPr/>
          </p:nvSpPr>
          <p:spPr>
            <a:xfrm rot="6171428">
              <a:off x="10263060" y="2191381"/>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13" name="椭圆 12"/>
            <p:cNvSpPr/>
            <p:nvPr/>
          </p:nvSpPr>
          <p:spPr>
            <a:xfrm rot="10800000">
              <a:off x="8641073" y="3484873"/>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14" name="椭圆 13"/>
            <p:cNvSpPr/>
            <p:nvPr/>
          </p:nvSpPr>
          <p:spPr>
            <a:xfrm rot="12342857">
              <a:off x="7919220" y="3320114"/>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15" name="椭圆 14"/>
            <p:cNvSpPr/>
            <p:nvPr/>
          </p:nvSpPr>
          <p:spPr>
            <a:xfrm rot="13885714">
              <a:off x="7340340" y="2858472"/>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16" name="椭圆 15"/>
            <p:cNvSpPr/>
            <p:nvPr/>
          </p:nvSpPr>
          <p:spPr>
            <a:xfrm rot="20057142">
              <a:off x="7919220" y="322231"/>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17" name="椭圆 16"/>
            <p:cNvSpPr/>
            <p:nvPr/>
          </p:nvSpPr>
          <p:spPr>
            <a:xfrm rot="15428571">
              <a:off x="7019085" y="2191381"/>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18" name="椭圆 17"/>
            <p:cNvSpPr/>
            <p:nvPr/>
          </p:nvSpPr>
          <p:spPr>
            <a:xfrm rot="16971429">
              <a:off x="7019085" y="1450964"/>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19" name="椭圆 18"/>
            <p:cNvSpPr/>
            <p:nvPr/>
          </p:nvSpPr>
          <p:spPr>
            <a:xfrm rot="18514286">
              <a:off x="7340340" y="783873"/>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grpSp>
      <p:cxnSp>
        <p:nvCxnSpPr>
          <p:cNvPr id="20" name="直接连接符 19" hidden="1"/>
          <p:cNvCxnSpPr/>
          <p:nvPr/>
        </p:nvCxnSpPr>
        <p:spPr>
          <a:xfrm>
            <a:off x="3181350" y="431800"/>
            <a:ext cx="0" cy="525463"/>
          </a:xfrm>
          <a:prstGeom prst="line">
            <a:avLst/>
          </a:prstGeom>
          <a:ln>
            <a:solidFill>
              <a:srgbClr val="28A9D6"/>
            </a:solidFill>
          </a:ln>
        </p:spPr>
        <p:style>
          <a:lnRef idx="1">
            <a:schemeClr val="accent1"/>
          </a:lnRef>
          <a:fillRef idx="0">
            <a:schemeClr val="accent1"/>
          </a:fillRef>
          <a:effectRef idx="0">
            <a:schemeClr val="accent1"/>
          </a:effectRef>
          <a:fontRef idx="minor">
            <a:schemeClr val="tx1"/>
          </a:fontRef>
        </p:style>
      </p:cxnSp>
      <p:sp>
        <p:nvSpPr>
          <p:cNvPr id="21" name="任意多边形 20"/>
          <p:cNvSpPr/>
          <p:nvPr/>
        </p:nvSpPr>
        <p:spPr>
          <a:xfrm flipV="1">
            <a:off x="174625" y="423863"/>
            <a:ext cx="1385888" cy="431800"/>
          </a:xfrm>
          <a:custGeom>
            <a:avLst/>
            <a:gdLst>
              <a:gd name="connsiteX0" fmla="*/ 167822 w 1386790"/>
              <a:gd name="connsiteY0" fmla="*/ 524933 h 524933"/>
              <a:gd name="connsiteX1" fmla="*/ 168846 w 1386790"/>
              <a:gd name="connsiteY1" fmla="*/ 524933 h 524933"/>
              <a:gd name="connsiteX2" fmla="*/ 168846 w 1386790"/>
              <a:gd name="connsiteY2" fmla="*/ 14598 h 524933"/>
              <a:gd name="connsiteX3" fmla="*/ 1386790 w 1386790"/>
              <a:gd name="connsiteY3" fmla="*/ 14598 h 524933"/>
              <a:gd name="connsiteX4" fmla="*/ 1386790 w 1386790"/>
              <a:gd name="connsiteY4" fmla="*/ 0 h 524933"/>
              <a:gd name="connsiteX5" fmla="*/ 167822 w 1386790"/>
              <a:gd name="connsiteY5" fmla="*/ 0 h 524933"/>
              <a:gd name="connsiteX6" fmla="*/ 152999 w 1386790"/>
              <a:gd name="connsiteY6" fmla="*/ 0 h 524933"/>
              <a:gd name="connsiteX7" fmla="*/ 152999 w 1386790"/>
              <a:gd name="connsiteY7" fmla="*/ 507260 h 524933"/>
              <a:gd name="connsiteX8" fmla="*/ 107280 w 1386790"/>
              <a:gd name="connsiteY8" fmla="*/ 507260 h 524933"/>
              <a:gd name="connsiteX9" fmla="*/ 107280 w 1386790"/>
              <a:gd name="connsiteY9" fmla="*/ 0 h 524933"/>
              <a:gd name="connsiteX10" fmla="*/ 0 w 1386790"/>
              <a:gd name="connsiteY10" fmla="*/ 0 h 524933"/>
              <a:gd name="connsiteX11" fmla="*/ 0 w 1386790"/>
              <a:gd name="connsiteY11" fmla="*/ 524932 h 524933"/>
              <a:gd name="connsiteX12" fmla="*/ 33834 w 1386790"/>
              <a:gd name="connsiteY12" fmla="*/ 524932 h 524933"/>
              <a:gd name="connsiteX13" fmla="*/ 33834 w 1386790"/>
              <a:gd name="connsiteY13" fmla="*/ 23810 h 524933"/>
              <a:gd name="connsiteX14" fmla="*/ 79553 w 1386790"/>
              <a:gd name="connsiteY14" fmla="*/ 23810 h 524933"/>
              <a:gd name="connsiteX15" fmla="*/ 79553 w 1386790"/>
              <a:gd name="connsiteY15" fmla="*/ 524932 h 524933"/>
              <a:gd name="connsiteX16" fmla="*/ 167822 w 1386790"/>
              <a:gd name="connsiteY16" fmla="*/ 524932 h 524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86790" h="524933">
                <a:moveTo>
                  <a:pt x="167822" y="524933"/>
                </a:moveTo>
                <a:lnTo>
                  <a:pt x="168846" y="524933"/>
                </a:lnTo>
                <a:lnTo>
                  <a:pt x="168846" y="14598"/>
                </a:lnTo>
                <a:lnTo>
                  <a:pt x="1386790" y="14598"/>
                </a:lnTo>
                <a:lnTo>
                  <a:pt x="1386790" y="0"/>
                </a:lnTo>
                <a:lnTo>
                  <a:pt x="167822" y="0"/>
                </a:lnTo>
                <a:lnTo>
                  <a:pt x="152999" y="0"/>
                </a:lnTo>
                <a:lnTo>
                  <a:pt x="152999" y="507260"/>
                </a:lnTo>
                <a:lnTo>
                  <a:pt x="107280" y="507260"/>
                </a:lnTo>
                <a:lnTo>
                  <a:pt x="107280" y="0"/>
                </a:lnTo>
                <a:lnTo>
                  <a:pt x="0" y="0"/>
                </a:lnTo>
                <a:lnTo>
                  <a:pt x="0" y="524932"/>
                </a:lnTo>
                <a:lnTo>
                  <a:pt x="33834" y="524932"/>
                </a:lnTo>
                <a:lnTo>
                  <a:pt x="33834" y="23810"/>
                </a:lnTo>
                <a:lnTo>
                  <a:pt x="79553" y="23810"/>
                </a:lnTo>
                <a:lnTo>
                  <a:pt x="79553" y="524932"/>
                </a:lnTo>
                <a:lnTo>
                  <a:pt x="167822" y="524932"/>
                </a:lnTo>
                <a:close/>
              </a:path>
            </a:pathLst>
          </a:custGeom>
          <a:solidFill>
            <a:srgbClr val="28A9D6"/>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accent1"/>
              </a:solidFill>
              <a:effectLst/>
              <a:uLnTx/>
              <a:uFillTx/>
              <a:latin typeface="+mn-lt"/>
              <a:ea typeface="+mn-ea"/>
              <a:cs typeface="+mn-cs"/>
            </a:endParaRPr>
          </a:p>
        </p:txBody>
      </p:sp>
      <p:sp>
        <p:nvSpPr>
          <p:cNvPr id="22" name="TextBox 24"/>
          <p:cNvSpPr txBox="1"/>
          <p:nvPr/>
        </p:nvSpPr>
        <p:spPr>
          <a:xfrm>
            <a:off x="479425" y="393700"/>
            <a:ext cx="846138" cy="461963"/>
          </a:xfrm>
          <a:prstGeom prst="rect">
            <a:avLst/>
          </a:prstGeom>
          <a:noFill/>
          <a:ln>
            <a:solidFill>
              <a:schemeClr val="accent1"/>
            </a:solidFill>
          </a:ln>
        </p:spPr>
        <p:txBody>
          <a:bodyPr anchor="ctr" anchorCtr="1">
            <a:spAutoFit/>
          </a:bodyPr>
          <a:lstStyle>
            <a:defPPr>
              <a:defRPr lang="zh-CN"/>
            </a:defPPr>
            <a:lvl1pPr algn="ctr">
              <a:defRPr sz="3200">
                <a:solidFill>
                  <a:srgbClr val="339933"/>
                </a:solidFill>
                <a:latin typeface="Impact" panose="020B0806030902050204"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schemeClr val="accent1"/>
                </a:solidFill>
                <a:effectLst/>
                <a:uLnTx/>
                <a:uFillTx/>
                <a:latin typeface="Impact" panose="020B0806030902050204" pitchFamily="34" charset="0"/>
                <a:ea typeface="+mn-ea"/>
                <a:cs typeface="+mn-cs"/>
                <a:sym typeface="+mn-ea"/>
              </a:rPr>
              <a:t>目录</a:t>
            </a:r>
          </a:p>
        </p:txBody>
      </p:sp>
      <p:pic>
        <p:nvPicPr>
          <p:cNvPr id="4104" name="图片 1" descr="fd7822eee3c587287323d4825493695"/>
          <p:cNvPicPr>
            <a:picLocks noChangeAspect="1"/>
          </p:cNvPicPr>
          <p:nvPr userDrawn="1"/>
        </p:nvPicPr>
        <p:blipFill>
          <a:blip r:embed="rId3" cstate="print"/>
          <a:stretch>
            <a:fillRect/>
          </a:stretch>
        </p:blipFill>
        <p:spPr>
          <a:xfrm>
            <a:off x="8169275" y="393700"/>
            <a:ext cx="3603625" cy="822325"/>
          </a:xfrm>
          <a:prstGeom prst="rect">
            <a:avLst/>
          </a:prstGeom>
          <a:noFill/>
          <a:ln w="9525">
            <a:noFill/>
          </a:ln>
        </p:spPr>
      </p:pic>
      <p:sp>
        <p:nvSpPr>
          <p:cNvPr id="24" name="灯片编号占位符 3"/>
          <p:cNvSpPr>
            <a:spLocks noGrp="1"/>
          </p:cNvSpPr>
          <p:nvPr>
            <p:ph type="sldNum" sz="quarter" idx="4"/>
          </p:nvPr>
        </p:nvSpPr>
        <p:spPr>
          <a:xfrm>
            <a:off x="1036638" y="6334125"/>
            <a:ext cx="292100" cy="284163"/>
          </a:xfrm>
          <a:prstGeom prst="rect">
            <a:avLst/>
          </a:prstGeom>
          <a:solidFill>
            <a:schemeClr val="accent1"/>
          </a:solidFill>
          <a:ln>
            <a:solidFill>
              <a:schemeClr val="accent1"/>
            </a:solidFill>
          </a:ln>
        </p:spPr>
        <p:txBody>
          <a:bodyPr vert="horz" wrap="square" lIns="0" tIns="0" rIns="0" bIns="0" numCol="1" anchor="ctr" anchorCtr="1" compatLnSpc="1"/>
          <a:lstStyle/>
          <a:p>
            <a:pPr algn="ctr" fontAlgn="base"/>
            <a:fld id="{9A0DB2DC-4C9A-4742-B13C-FB6460FD3503}" type="slidenum">
              <a:rPr lang="zh-CN" altLang="en-US" sz="1200" strike="noStrike" noProof="1" dirty="0">
                <a:solidFill>
                  <a:schemeClr val="bg1"/>
                </a:solidFill>
                <a:latin typeface="Copperplate Gothic Bold" pitchFamily="34" charset="0"/>
                <a:ea typeface="微软雅黑" panose="020B0503020204020204" pitchFamily="34" charset="-122"/>
                <a:cs typeface="+mn-cs"/>
              </a:rPr>
              <a:pPr algn="ctr" fontAlgn="base"/>
              <a:t>‹#›</a:t>
            </a:fld>
            <a:endParaRPr lang="zh-CN" altLang="en-US" sz="1200" strike="noStrike" noProof="1">
              <a:solidFill>
                <a:schemeClr val="bg1"/>
              </a:solidFill>
            </a:endParaRPr>
          </a:p>
        </p:txBody>
      </p:sp>
    </p:spTree>
  </p:cSld>
  <p:clrMapOvr>
    <a:masterClrMapping/>
  </p:clrMapOvr>
  <p:transition spd="med">
    <p:fade/>
  </p:transition>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第1章节">
    <p:bg>
      <p:bgPr>
        <a:blipFill rotWithShape="0">
          <a:blip r:embed="rId2" cstate="print"/>
          <a:stretch>
            <a:fillRect/>
          </a:stretch>
        </a:blipFill>
        <a:effectLst/>
      </p:bgPr>
    </p:bg>
    <p:spTree>
      <p:nvGrpSpPr>
        <p:cNvPr id="1" name=""/>
        <p:cNvGrpSpPr/>
        <p:nvPr/>
      </p:nvGrpSpPr>
      <p:grpSpPr>
        <a:xfrm>
          <a:off x="0" y="0"/>
          <a:ext cx="0" cy="0"/>
          <a:chOff x="0" y="0"/>
          <a:chExt cx="0" cy="0"/>
        </a:xfrm>
      </p:grpSpPr>
      <p:cxnSp>
        <p:nvCxnSpPr>
          <p:cNvPr id="3" name="直接连接符 2"/>
          <p:cNvCxnSpPr/>
          <p:nvPr/>
        </p:nvCxnSpPr>
        <p:spPr>
          <a:xfrm flipH="1">
            <a:off x="1430338" y="6480175"/>
            <a:ext cx="10620375"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flipH="1">
            <a:off x="141288" y="6480175"/>
            <a:ext cx="792163"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5" name="组合 4"/>
          <p:cNvGrpSpPr/>
          <p:nvPr/>
        </p:nvGrpSpPr>
        <p:grpSpPr>
          <a:xfrm flipH="1">
            <a:off x="975514" y="6268899"/>
            <a:ext cx="412970" cy="421874"/>
            <a:chOff x="7019085" y="157473"/>
            <a:chExt cx="3868830" cy="3952255"/>
          </a:xfrm>
          <a:solidFill>
            <a:schemeClr val="accent1"/>
          </a:solidFill>
        </p:grpSpPr>
        <p:sp>
          <p:nvSpPr>
            <p:cNvPr id="6" name="椭圆 5"/>
            <p:cNvSpPr/>
            <p:nvPr/>
          </p:nvSpPr>
          <p:spPr>
            <a:xfrm>
              <a:off x="8641073" y="157473"/>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7" name="椭圆 6"/>
            <p:cNvSpPr/>
            <p:nvPr/>
          </p:nvSpPr>
          <p:spPr>
            <a:xfrm rot="1542857">
              <a:off x="9362925" y="322231"/>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8" name="椭圆 7"/>
            <p:cNvSpPr/>
            <p:nvPr/>
          </p:nvSpPr>
          <p:spPr>
            <a:xfrm rot="3085714">
              <a:off x="9941806" y="783873"/>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9" name="椭圆 8"/>
            <p:cNvSpPr/>
            <p:nvPr/>
          </p:nvSpPr>
          <p:spPr>
            <a:xfrm rot="7714286">
              <a:off x="9941806" y="2858472"/>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10" name="椭圆 9"/>
            <p:cNvSpPr/>
            <p:nvPr/>
          </p:nvSpPr>
          <p:spPr>
            <a:xfrm rot="4628572">
              <a:off x="10263060" y="1450964"/>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11" name="椭圆 10"/>
            <p:cNvSpPr/>
            <p:nvPr/>
          </p:nvSpPr>
          <p:spPr>
            <a:xfrm rot="9257143">
              <a:off x="9362925" y="3320114"/>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12" name="椭圆 11"/>
            <p:cNvSpPr/>
            <p:nvPr/>
          </p:nvSpPr>
          <p:spPr>
            <a:xfrm rot="6171428">
              <a:off x="10263060" y="2191381"/>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13" name="椭圆 12"/>
            <p:cNvSpPr/>
            <p:nvPr/>
          </p:nvSpPr>
          <p:spPr>
            <a:xfrm rot="10800000">
              <a:off x="8641073" y="3484873"/>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14" name="椭圆 13"/>
            <p:cNvSpPr/>
            <p:nvPr/>
          </p:nvSpPr>
          <p:spPr>
            <a:xfrm rot="12342857">
              <a:off x="7919220" y="3320114"/>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15" name="椭圆 14"/>
            <p:cNvSpPr/>
            <p:nvPr/>
          </p:nvSpPr>
          <p:spPr>
            <a:xfrm rot="13885714">
              <a:off x="7340340" y="2858472"/>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16" name="椭圆 15"/>
            <p:cNvSpPr/>
            <p:nvPr/>
          </p:nvSpPr>
          <p:spPr>
            <a:xfrm rot="20057142">
              <a:off x="7919220" y="322231"/>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17" name="椭圆 16"/>
            <p:cNvSpPr/>
            <p:nvPr/>
          </p:nvSpPr>
          <p:spPr>
            <a:xfrm rot="15428571">
              <a:off x="7019085" y="2191381"/>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18" name="椭圆 17"/>
            <p:cNvSpPr/>
            <p:nvPr/>
          </p:nvSpPr>
          <p:spPr>
            <a:xfrm rot="16971429">
              <a:off x="7019085" y="1450964"/>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19" name="椭圆 18"/>
            <p:cNvSpPr/>
            <p:nvPr/>
          </p:nvSpPr>
          <p:spPr>
            <a:xfrm rot="18514286">
              <a:off x="7340340" y="783873"/>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grpSp>
      <p:cxnSp>
        <p:nvCxnSpPr>
          <p:cNvPr id="20" name="直接连接符 19" hidden="1"/>
          <p:cNvCxnSpPr/>
          <p:nvPr/>
        </p:nvCxnSpPr>
        <p:spPr>
          <a:xfrm>
            <a:off x="3181350" y="431800"/>
            <a:ext cx="0" cy="525463"/>
          </a:xfrm>
          <a:prstGeom prst="line">
            <a:avLst/>
          </a:prstGeom>
          <a:ln>
            <a:solidFill>
              <a:srgbClr val="28A9D6"/>
            </a:solidFill>
          </a:ln>
        </p:spPr>
        <p:style>
          <a:lnRef idx="1">
            <a:schemeClr val="accent1"/>
          </a:lnRef>
          <a:fillRef idx="0">
            <a:schemeClr val="accent1"/>
          </a:fillRef>
          <a:effectRef idx="0">
            <a:schemeClr val="accent1"/>
          </a:effectRef>
          <a:fontRef idx="minor">
            <a:schemeClr val="tx1"/>
          </a:fontRef>
        </p:style>
      </p:cxnSp>
      <p:sp>
        <p:nvSpPr>
          <p:cNvPr id="21" name="任意多边形 20"/>
          <p:cNvSpPr/>
          <p:nvPr/>
        </p:nvSpPr>
        <p:spPr>
          <a:xfrm flipV="1">
            <a:off x="174625" y="423863"/>
            <a:ext cx="1385888" cy="431800"/>
          </a:xfrm>
          <a:custGeom>
            <a:avLst/>
            <a:gdLst>
              <a:gd name="connsiteX0" fmla="*/ 167822 w 1386790"/>
              <a:gd name="connsiteY0" fmla="*/ 524933 h 524933"/>
              <a:gd name="connsiteX1" fmla="*/ 168846 w 1386790"/>
              <a:gd name="connsiteY1" fmla="*/ 524933 h 524933"/>
              <a:gd name="connsiteX2" fmla="*/ 168846 w 1386790"/>
              <a:gd name="connsiteY2" fmla="*/ 14598 h 524933"/>
              <a:gd name="connsiteX3" fmla="*/ 1386790 w 1386790"/>
              <a:gd name="connsiteY3" fmla="*/ 14598 h 524933"/>
              <a:gd name="connsiteX4" fmla="*/ 1386790 w 1386790"/>
              <a:gd name="connsiteY4" fmla="*/ 0 h 524933"/>
              <a:gd name="connsiteX5" fmla="*/ 167822 w 1386790"/>
              <a:gd name="connsiteY5" fmla="*/ 0 h 524933"/>
              <a:gd name="connsiteX6" fmla="*/ 152999 w 1386790"/>
              <a:gd name="connsiteY6" fmla="*/ 0 h 524933"/>
              <a:gd name="connsiteX7" fmla="*/ 152999 w 1386790"/>
              <a:gd name="connsiteY7" fmla="*/ 507260 h 524933"/>
              <a:gd name="connsiteX8" fmla="*/ 107280 w 1386790"/>
              <a:gd name="connsiteY8" fmla="*/ 507260 h 524933"/>
              <a:gd name="connsiteX9" fmla="*/ 107280 w 1386790"/>
              <a:gd name="connsiteY9" fmla="*/ 0 h 524933"/>
              <a:gd name="connsiteX10" fmla="*/ 0 w 1386790"/>
              <a:gd name="connsiteY10" fmla="*/ 0 h 524933"/>
              <a:gd name="connsiteX11" fmla="*/ 0 w 1386790"/>
              <a:gd name="connsiteY11" fmla="*/ 524932 h 524933"/>
              <a:gd name="connsiteX12" fmla="*/ 33834 w 1386790"/>
              <a:gd name="connsiteY12" fmla="*/ 524932 h 524933"/>
              <a:gd name="connsiteX13" fmla="*/ 33834 w 1386790"/>
              <a:gd name="connsiteY13" fmla="*/ 23810 h 524933"/>
              <a:gd name="connsiteX14" fmla="*/ 79553 w 1386790"/>
              <a:gd name="connsiteY14" fmla="*/ 23810 h 524933"/>
              <a:gd name="connsiteX15" fmla="*/ 79553 w 1386790"/>
              <a:gd name="connsiteY15" fmla="*/ 524932 h 524933"/>
              <a:gd name="connsiteX16" fmla="*/ 167822 w 1386790"/>
              <a:gd name="connsiteY16" fmla="*/ 524932 h 524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86790" h="524933">
                <a:moveTo>
                  <a:pt x="167822" y="524933"/>
                </a:moveTo>
                <a:lnTo>
                  <a:pt x="168846" y="524933"/>
                </a:lnTo>
                <a:lnTo>
                  <a:pt x="168846" y="14598"/>
                </a:lnTo>
                <a:lnTo>
                  <a:pt x="1386790" y="14598"/>
                </a:lnTo>
                <a:lnTo>
                  <a:pt x="1386790" y="0"/>
                </a:lnTo>
                <a:lnTo>
                  <a:pt x="167822" y="0"/>
                </a:lnTo>
                <a:lnTo>
                  <a:pt x="152999" y="0"/>
                </a:lnTo>
                <a:lnTo>
                  <a:pt x="152999" y="507260"/>
                </a:lnTo>
                <a:lnTo>
                  <a:pt x="107280" y="507260"/>
                </a:lnTo>
                <a:lnTo>
                  <a:pt x="107280" y="0"/>
                </a:lnTo>
                <a:lnTo>
                  <a:pt x="0" y="0"/>
                </a:lnTo>
                <a:lnTo>
                  <a:pt x="0" y="524932"/>
                </a:lnTo>
                <a:lnTo>
                  <a:pt x="33834" y="524932"/>
                </a:lnTo>
                <a:lnTo>
                  <a:pt x="33834" y="23810"/>
                </a:lnTo>
                <a:lnTo>
                  <a:pt x="79553" y="23810"/>
                </a:lnTo>
                <a:lnTo>
                  <a:pt x="79553" y="524932"/>
                </a:lnTo>
                <a:lnTo>
                  <a:pt x="167822" y="524932"/>
                </a:lnTo>
                <a:close/>
              </a:path>
            </a:pathLst>
          </a:custGeom>
          <a:solidFill>
            <a:srgbClr val="339933"/>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accent1"/>
              </a:solidFill>
              <a:effectLst/>
              <a:uLnTx/>
              <a:uFillTx/>
              <a:latin typeface="+mn-lt"/>
              <a:ea typeface="+mn-ea"/>
              <a:cs typeface="+mn-cs"/>
            </a:endParaRPr>
          </a:p>
        </p:txBody>
      </p:sp>
      <p:sp>
        <p:nvSpPr>
          <p:cNvPr id="22" name="TextBox 24"/>
          <p:cNvSpPr txBox="1">
            <a:spLocks noChangeArrowheads="1"/>
          </p:cNvSpPr>
          <p:nvPr/>
        </p:nvSpPr>
        <p:spPr bwMode="auto">
          <a:xfrm>
            <a:off x="479425" y="333375"/>
            <a:ext cx="846138" cy="584200"/>
          </a:xfrm>
          <a:prstGeom prst="rect">
            <a:avLst/>
          </a:prstGeom>
          <a:noFill/>
          <a:ln w="9525">
            <a:solidFill>
              <a:schemeClr val="accent1"/>
            </a:solidFill>
            <a:miter lim="800000"/>
          </a:ln>
        </p:spPr>
        <p:txBody>
          <a:bodyPr anchor="ctr" anchorCtr="1">
            <a:spAutoFit/>
          </a:bodyPr>
          <a:lstStyle>
            <a:lvl1pPr>
              <a:defRPr>
                <a:solidFill>
                  <a:schemeClr val="tx1"/>
                </a:solidFill>
                <a:latin typeface="Copperplate Gothic Bold" pitchFamily="34" charset="0"/>
                <a:ea typeface="微软雅黑" panose="020B0503020204020204" pitchFamily="34" charset="-122"/>
              </a:defRPr>
            </a:lvl1pPr>
            <a:lvl2pPr marL="742950" indent="-285750">
              <a:defRPr>
                <a:solidFill>
                  <a:schemeClr val="tx1"/>
                </a:solidFill>
                <a:latin typeface="Copperplate Gothic Bold" pitchFamily="34" charset="0"/>
                <a:ea typeface="微软雅黑" panose="020B0503020204020204" pitchFamily="34" charset="-122"/>
              </a:defRPr>
            </a:lvl2pPr>
            <a:lvl3pPr marL="1143000" indent="-228600">
              <a:defRPr>
                <a:solidFill>
                  <a:schemeClr val="tx1"/>
                </a:solidFill>
                <a:latin typeface="Copperplate Gothic Bold" pitchFamily="34" charset="0"/>
                <a:ea typeface="微软雅黑" panose="020B0503020204020204" pitchFamily="34" charset="-122"/>
              </a:defRPr>
            </a:lvl3pPr>
            <a:lvl4pPr marL="1600200" indent="-228600">
              <a:defRPr>
                <a:solidFill>
                  <a:schemeClr val="tx1"/>
                </a:solidFill>
                <a:latin typeface="Copperplate Gothic Bold" pitchFamily="34" charset="0"/>
                <a:ea typeface="微软雅黑" panose="020B0503020204020204" pitchFamily="34" charset="-122"/>
              </a:defRPr>
            </a:lvl4pPr>
            <a:lvl5pPr marL="2057400" indent="-228600">
              <a:defRPr>
                <a:solidFill>
                  <a:schemeClr val="tx1"/>
                </a:solidFill>
                <a:latin typeface="Copperplate Gothic Bold"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opperplate Gothic Bold"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opperplate Gothic Bold"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opperplate Gothic Bold"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opperplate Gothic Bold" pitchFamily="34" charset="0"/>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3200" b="0" i="0" u="none" strike="noStrike" kern="1200" cap="none" spc="0" normalizeH="0" baseline="0" noProof="0" dirty="0">
                <a:ln>
                  <a:noFill/>
                </a:ln>
                <a:solidFill>
                  <a:schemeClr val="accent1"/>
                </a:solidFill>
                <a:effectLst/>
                <a:uLnTx/>
                <a:uFillTx/>
                <a:latin typeface="Impact" panose="020B0806030902050204" pitchFamily="34" charset="0"/>
                <a:ea typeface="微软雅黑" panose="020B0503020204020204" pitchFamily="34" charset="-122"/>
                <a:cs typeface="+mn-cs"/>
                <a:sym typeface="+mn-ea"/>
              </a:rPr>
              <a:t>01</a:t>
            </a:r>
            <a:endParaRPr kumimoji="0" lang="zh-CN" altLang="en-US" sz="3200" b="0" i="0" u="none" strike="noStrike" kern="1200" cap="none" spc="0" normalizeH="0" baseline="0" noProof="0">
              <a:ln>
                <a:noFill/>
              </a:ln>
              <a:solidFill>
                <a:schemeClr val="accent1"/>
              </a:solidFill>
              <a:effectLst/>
              <a:uLnTx/>
              <a:uFillTx/>
              <a:latin typeface="Impact" panose="020B0806030902050204" pitchFamily="34" charset="0"/>
              <a:ea typeface="微软雅黑" panose="020B0503020204020204" pitchFamily="34" charset="-122"/>
              <a:cs typeface="+mn-cs"/>
              <a:sym typeface="+mn-ea"/>
            </a:endParaRPr>
          </a:p>
        </p:txBody>
      </p:sp>
      <p:pic>
        <p:nvPicPr>
          <p:cNvPr id="5128" name="图片 1" descr="fd7822eee3c587287323d4825493695"/>
          <p:cNvPicPr>
            <a:picLocks noChangeAspect="1"/>
          </p:cNvPicPr>
          <p:nvPr userDrawn="1"/>
        </p:nvPicPr>
        <p:blipFill>
          <a:blip r:embed="rId3" cstate="print"/>
          <a:stretch>
            <a:fillRect/>
          </a:stretch>
        </p:blipFill>
        <p:spPr>
          <a:xfrm>
            <a:off x="8343900" y="333375"/>
            <a:ext cx="3603625" cy="822325"/>
          </a:xfrm>
          <a:prstGeom prst="rect">
            <a:avLst/>
          </a:prstGeom>
          <a:noFill/>
          <a:ln w="9525">
            <a:noFill/>
          </a:ln>
        </p:spPr>
      </p:pic>
      <p:sp>
        <p:nvSpPr>
          <p:cNvPr id="24" name="灯片编号占位符 3"/>
          <p:cNvSpPr>
            <a:spLocks noGrp="1"/>
          </p:cNvSpPr>
          <p:nvPr>
            <p:ph type="sldNum" sz="quarter" idx="4"/>
          </p:nvPr>
        </p:nvSpPr>
        <p:spPr>
          <a:xfrm>
            <a:off x="1036638" y="6334125"/>
            <a:ext cx="292100" cy="284163"/>
          </a:xfrm>
          <a:prstGeom prst="rect">
            <a:avLst/>
          </a:prstGeom>
          <a:solidFill>
            <a:schemeClr val="accent1"/>
          </a:solidFill>
          <a:ln>
            <a:solidFill>
              <a:schemeClr val="accent1"/>
            </a:solidFill>
          </a:ln>
        </p:spPr>
        <p:txBody>
          <a:bodyPr vert="horz" wrap="square" lIns="0" tIns="0" rIns="0" bIns="0" numCol="1" anchor="ctr" anchorCtr="1" compatLnSpc="1"/>
          <a:lstStyle/>
          <a:p>
            <a:pPr algn="ctr" fontAlgn="base"/>
            <a:fld id="{9A0DB2DC-4C9A-4742-B13C-FB6460FD3503}" type="slidenum">
              <a:rPr lang="zh-CN" altLang="en-US" sz="1200" strike="noStrike" noProof="1" dirty="0">
                <a:solidFill>
                  <a:schemeClr val="bg1"/>
                </a:solidFill>
                <a:latin typeface="Copperplate Gothic Bold" pitchFamily="34" charset="0"/>
                <a:ea typeface="微软雅黑" panose="020B0503020204020204" pitchFamily="34" charset="-122"/>
                <a:cs typeface="+mn-cs"/>
              </a:rPr>
              <a:pPr algn="ctr" fontAlgn="base"/>
              <a:t>‹#›</a:t>
            </a:fld>
            <a:endParaRPr lang="zh-CN" altLang="en-US" sz="1200" strike="noStrike" noProof="1">
              <a:solidFill>
                <a:schemeClr val="bg1"/>
              </a:solidFill>
            </a:endParaRPr>
          </a:p>
        </p:txBody>
      </p:sp>
    </p:spTree>
  </p:cSld>
  <p:clrMapOvr>
    <a:masterClrMapping/>
  </p:clrMapOvr>
  <p:transition spd="med">
    <p:fade/>
  </p:transition>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第2章节">
    <p:bg>
      <p:bgPr>
        <a:blipFill rotWithShape="0">
          <a:blip r:embed="rId2" cstate="print"/>
          <a:stretch>
            <a:fillRect/>
          </a:stretch>
        </a:blipFill>
        <a:effectLst/>
      </p:bgPr>
    </p:bg>
    <p:spTree>
      <p:nvGrpSpPr>
        <p:cNvPr id="1" name=""/>
        <p:cNvGrpSpPr/>
        <p:nvPr/>
      </p:nvGrpSpPr>
      <p:grpSpPr>
        <a:xfrm>
          <a:off x="0" y="0"/>
          <a:ext cx="0" cy="0"/>
          <a:chOff x="0" y="0"/>
          <a:chExt cx="0" cy="0"/>
        </a:xfrm>
      </p:grpSpPr>
      <p:cxnSp>
        <p:nvCxnSpPr>
          <p:cNvPr id="3" name="直接连接符 2"/>
          <p:cNvCxnSpPr/>
          <p:nvPr/>
        </p:nvCxnSpPr>
        <p:spPr>
          <a:xfrm flipH="1">
            <a:off x="1430338" y="6480175"/>
            <a:ext cx="10620375"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flipH="1">
            <a:off x="141288" y="6480175"/>
            <a:ext cx="792163"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5" name="组合 4"/>
          <p:cNvGrpSpPr/>
          <p:nvPr/>
        </p:nvGrpSpPr>
        <p:grpSpPr>
          <a:xfrm flipH="1">
            <a:off x="975514" y="6268899"/>
            <a:ext cx="412970" cy="421874"/>
            <a:chOff x="7019085" y="157473"/>
            <a:chExt cx="3868830" cy="3952255"/>
          </a:xfrm>
          <a:solidFill>
            <a:schemeClr val="accent1"/>
          </a:solidFill>
        </p:grpSpPr>
        <p:sp>
          <p:nvSpPr>
            <p:cNvPr id="6" name="椭圆 5"/>
            <p:cNvSpPr/>
            <p:nvPr/>
          </p:nvSpPr>
          <p:spPr>
            <a:xfrm>
              <a:off x="8641073" y="157473"/>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7" name="椭圆 6"/>
            <p:cNvSpPr/>
            <p:nvPr/>
          </p:nvSpPr>
          <p:spPr>
            <a:xfrm rot="1542857">
              <a:off x="9362925" y="322231"/>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8" name="椭圆 7"/>
            <p:cNvSpPr/>
            <p:nvPr/>
          </p:nvSpPr>
          <p:spPr>
            <a:xfrm rot="3085714">
              <a:off x="9941806" y="783873"/>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9" name="椭圆 8"/>
            <p:cNvSpPr/>
            <p:nvPr/>
          </p:nvSpPr>
          <p:spPr>
            <a:xfrm rot="7714286">
              <a:off x="9941806" y="2858472"/>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10" name="椭圆 9"/>
            <p:cNvSpPr/>
            <p:nvPr/>
          </p:nvSpPr>
          <p:spPr>
            <a:xfrm rot="4628572">
              <a:off x="10263060" y="1450964"/>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11" name="椭圆 10"/>
            <p:cNvSpPr/>
            <p:nvPr/>
          </p:nvSpPr>
          <p:spPr>
            <a:xfrm rot="9257143">
              <a:off x="9362925" y="3320114"/>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12" name="椭圆 11"/>
            <p:cNvSpPr/>
            <p:nvPr/>
          </p:nvSpPr>
          <p:spPr>
            <a:xfrm rot="6171428">
              <a:off x="10263060" y="2191381"/>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13" name="椭圆 12"/>
            <p:cNvSpPr/>
            <p:nvPr/>
          </p:nvSpPr>
          <p:spPr>
            <a:xfrm rot="10800000">
              <a:off x="8641073" y="3484873"/>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14" name="椭圆 13"/>
            <p:cNvSpPr/>
            <p:nvPr/>
          </p:nvSpPr>
          <p:spPr>
            <a:xfrm rot="12342857">
              <a:off x="7919220" y="3320114"/>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15" name="椭圆 14"/>
            <p:cNvSpPr/>
            <p:nvPr/>
          </p:nvSpPr>
          <p:spPr>
            <a:xfrm rot="13885714">
              <a:off x="7340340" y="2858472"/>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16" name="椭圆 15"/>
            <p:cNvSpPr/>
            <p:nvPr/>
          </p:nvSpPr>
          <p:spPr>
            <a:xfrm rot="20057142">
              <a:off x="7919220" y="322231"/>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17" name="椭圆 16"/>
            <p:cNvSpPr/>
            <p:nvPr/>
          </p:nvSpPr>
          <p:spPr>
            <a:xfrm rot="15428571">
              <a:off x="7019085" y="2191381"/>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18" name="椭圆 17"/>
            <p:cNvSpPr/>
            <p:nvPr/>
          </p:nvSpPr>
          <p:spPr>
            <a:xfrm rot="16971429">
              <a:off x="7019085" y="1450964"/>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19" name="椭圆 18"/>
            <p:cNvSpPr/>
            <p:nvPr/>
          </p:nvSpPr>
          <p:spPr>
            <a:xfrm rot="18514286">
              <a:off x="7340340" y="783873"/>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grpSp>
      <p:cxnSp>
        <p:nvCxnSpPr>
          <p:cNvPr id="20" name="直接连接符 19" hidden="1"/>
          <p:cNvCxnSpPr/>
          <p:nvPr/>
        </p:nvCxnSpPr>
        <p:spPr>
          <a:xfrm>
            <a:off x="3181350" y="431800"/>
            <a:ext cx="0" cy="525463"/>
          </a:xfrm>
          <a:prstGeom prst="line">
            <a:avLst/>
          </a:prstGeom>
          <a:ln>
            <a:solidFill>
              <a:srgbClr val="28A9D6"/>
            </a:solidFill>
          </a:ln>
        </p:spPr>
        <p:style>
          <a:lnRef idx="1">
            <a:schemeClr val="accent1"/>
          </a:lnRef>
          <a:fillRef idx="0">
            <a:schemeClr val="accent1"/>
          </a:fillRef>
          <a:effectRef idx="0">
            <a:schemeClr val="accent1"/>
          </a:effectRef>
          <a:fontRef idx="minor">
            <a:schemeClr val="tx1"/>
          </a:fontRef>
        </p:style>
      </p:cxnSp>
      <p:sp>
        <p:nvSpPr>
          <p:cNvPr id="21" name="任意多边形 20"/>
          <p:cNvSpPr/>
          <p:nvPr/>
        </p:nvSpPr>
        <p:spPr>
          <a:xfrm flipV="1">
            <a:off x="174625" y="423863"/>
            <a:ext cx="1385888" cy="431800"/>
          </a:xfrm>
          <a:custGeom>
            <a:avLst/>
            <a:gdLst>
              <a:gd name="connsiteX0" fmla="*/ 167822 w 1386790"/>
              <a:gd name="connsiteY0" fmla="*/ 524933 h 524933"/>
              <a:gd name="connsiteX1" fmla="*/ 168846 w 1386790"/>
              <a:gd name="connsiteY1" fmla="*/ 524933 h 524933"/>
              <a:gd name="connsiteX2" fmla="*/ 168846 w 1386790"/>
              <a:gd name="connsiteY2" fmla="*/ 14598 h 524933"/>
              <a:gd name="connsiteX3" fmla="*/ 1386790 w 1386790"/>
              <a:gd name="connsiteY3" fmla="*/ 14598 h 524933"/>
              <a:gd name="connsiteX4" fmla="*/ 1386790 w 1386790"/>
              <a:gd name="connsiteY4" fmla="*/ 0 h 524933"/>
              <a:gd name="connsiteX5" fmla="*/ 167822 w 1386790"/>
              <a:gd name="connsiteY5" fmla="*/ 0 h 524933"/>
              <a:gd name="connsiteX6" fmla="*/ 152999 w 1386790"/>
              <a:gd name="connsiteY6" fmla="*/ 0 h 524933"/>
              <a:gd name="connsiteX7" fmla="*/ 152999 w 1386790"/>
              <a:gd name="connsiteY7" fmla="*/ 507260 h 524933"/>
              <a:gd name="connsiteX8" fmla="*/ 107280 w 1386790"/>
              <a:gd name="connsiteY8" fmla="*/ 507260 h 524933"/>
              <a:gd name="connsiteX9" fmla="*/ 107280 w 1386790"/>
              <a:gd name="connsiteY9" fmla="*/ 0 h 524933"/>
              <a:gd name="connsiteX10" fmla="*/ 0 w 1386790"/>
              <a:gd name="connsiteY10" fmla="*/ 0 h 524933"/>
              <a:gd name="connsiteX11" fmla="*/ 0 w 1386790"/>
              <a:gd name="connsiteY11" fmla="*/ 524932 h 524933"/>
              <a:gd name="connsiteX12" fmla="*/ 33834 w 1386790"/>
              <a:gd name="connsiteY12" fmla="*/ 524932 h 524933"/>
              <a:gd name="connsiteX13" fmla="*/ 33834 w 1386790"/>
              <a:gd name="connsiteY13" fmla="*/ 23810 h 524933"/>
              <a:gd name="connsiteX14" fmla="*/ 79553 w 1386790"/>
              <a:gd name="connsiteY14" fmla="*/ 23810 h 524933"/>
              <a:gd name="connsiteX15" fmla="*/ 79553 w 1386790"/>
              <a:gd name="connsiteY15" fmla="*/ 524932 h 524933"/>
              <a:gd name="connsiteX16" fmla="*/ 167822 w 1386790"/>
              <a:gd name="connsiteY16" fmla="*/ 524932 h 524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86790" h="524933">
                <a:moveTo>
                  <a:pt x="167822" y="524933"/>
                </a:moveTo>
                <a:lnTo>
                  <a:pt x="168846" y="524933"/>
                </a:lnTo>
                <a:lnTo>
                  <a:pt x="168846" y="14598"/>
                </a:lnTo>
                <a:lnTo>
                  <a:pt x="1386790" y="14598"/>
                </a:lnTo>
                <a:lnTo>
                  <a:pt x="1386790" y="0"/>
                </a:lnTo>
                <a:lnTo>
                  <a:pt x="167822" y="0"/>
                </a:lnTo>
                <a:lnTo>
                  <a:pt x="152999" y="0"/>
                </a:lnTo>
                <a:lnTo>
                  <a:pt x="152999" y="507260"/>
                </a:lnTo>
                <a:lnTo>
                  <a:pt x="107280" y="507260"/>
                </a:lnTo>
                <a:lnTo>
                  <a:pt x="107280" y="0"/>
                </a:lnTo>
                <a:lnTo>
                  <a:pt x="0" y="0"/>
                </a:lnTo>
                <a:lnTo>
                  <a:pt x="0" y="524932"/>
                </a:lnTo>
                <a:lnTo>
                  <a:pt x="33834" y="524932"/>
                </a:lnTo>
                <a:lnTo>
                  <a:pt x="33834" y="23810"/>
                </a:lnTo>
                <a:lnTo>
                  <a:pt x="79553" y="23810"/>
                </a:lnTo>
                <a:lnTo>
                  <a:pt x="79553" y="524932"/>
                </a:lnTo>
                <a:lnTo>
                  <a:pt x="167822" y="524932"/>
                </a:lnTo>
                <a:close/>
              </a:path>
            </a:pathLst>
          </a:custGeom>
          <a:solidFill>
            <a:srgbClr val="339933"/>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accent1"/>
              </a:solidFill>
              <a:effectLst/>
              <a:uLnTx/>
              <a:uFillTx/>
              <a:latin typeface="+mn-lt"/>
              <a:ea typeface="+mn-ea"/>
              <a:cs typeface="+mn-cs"/>
            </a:endParaRPr>
          </a:p>
        </p:txBody>
      </p:sp>
      <p:sp>
        <p:nvSpPr>
          <p:cNvPr id="22" name="TextBox 24"/>
          <p:cNvSpPr txBox="1">
            <a:spLocks noChangeArrowheads="1"/>
          </p:cNvSpPr>
          <p:nvPr/>
        </p:nvSpPr>
        <p:spPr bwMode="auto">
          <a:xfrm>
            <a:off x="479425" y="333375"/>
            <a:ext cx="846138" cy="584200"/>
          </a:xfrm>
          <a:prstGeom prst="rect">
            <a:avLst/>
          </a:prstGeom>
          <a:noFill/>
          <a:ln w="9525">
            <a:solidFill>
              <a:schemeClr val="accent1"/>
            </a:solidFill>
            <a:miter lim="800000"/>
          </a:ln>
        </p:spPr>
        <p:txBody>
          <a:bodyPr anchor="ctr" anchorCtr="1">
            <a:spAutoFit/>
          </a:bodyPr>
          <a:lstStyle>
            <a:lvl1pPr>
              <a:defRPr>
                <a:solidFill>
                  <a:schemeClr val="tx1"/>
                </a:solidFill>
                <a:latin typeface="Copperplate Gothic Bold" pitchFamily="34" charset="0"/>
                <a:ea typeface="微软雅黑" panose="020B0503020204020204" pitchFamily="34" charset="-122"/>
              </a:defRPr>
            </a:lvl1pPr>
            <a:lvl2pPr marL="742950" indent="-285750">
              <a:defRPr>
                <a:solidFill>
                  <a:schemeClr val="tx1"/>
                </a:solidFill>
                <a:latin typeface="Copperplate Gothic Bold" pitchFamily="34" charset="0"/>
                <a:ea typeface="微软雅黑" panose="020B0503020204020204" pitchFamily="34" charset="-122"/>
              </a:defRPr>
            </a:lvl2pPr>
            <a:lvl3pPr marL="1143000" indent="-228600">
              <a:defRPr>
                <a:solidFill>
                  <a:schemeClr val="tx1"/>
                </a:solidFill>
                <a:latin typeface="Copperplate Gothic Bold" pitchFamily="34" charset="0"/>
                <a:ea typeface="微软雅黑" panose="020B0503020204020204" pitchFamily="34" charset="-122"/>
              </a:defRPr>
            </a:lvl3pPr>
            <a:lvl4pPr marL="1600200" indent="-228600">
              <a:defRPr>
                <a:solidFill>
                  <a:schemeClr val="tx1"/>
                </a:solidFill>
                <a:latin typeface="Copperplate Gothic Bold" pitchFamily="34" charset="0"/>
                <a:ea typeface="微软雅黑" panose="020B0503020204020204" pitchFamily="34" charset="-122"/>
              </a:defRPr>
            </a:lvl4pPr>
            <a:lvl5pPr marL="2057400" indent="-228600">
              <a:defRPr>
                <a:solidFill>
                  <a:schemeClr val="tx1"/>
                </a:solidFill>
                <a:latin typeface="Copperplate Gothic Bold"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opperplate Gothic Bold"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opperplate Gothic Bold"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opperplate Gothic Bold"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opperplate Gothic Bold" pitchFamily="34" charset="0"/>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3200" b="0" i="0" u="none" strike="noStrike" kern="1200" cap="none" spc="0" normalizeH="0" baseline="0" noProof="0" dirty="0">
                <a:ln>
                  <a:noFill/>
                </a:ln>
                <a:solidFill>
                  <a:schemeClr val="accent1"/>
                </a:solidFill>
                <a:effectLst/>
                <a:uLnTx/>
                <a:uFillTx/>
                <a:latin typeface="Impact" panose="020B0806030902050204" pitchFamily="34" charset="0"/>
                <a:ea typeface="微软雅黑" panose="020B0503020204020204" pitchFamily="34" charset="-122"/>
                <a:cs typeface="+mn-cs"/>
                <a:sym typeface="+mn-ea"/>
              </a:rPr>
              <a:t>02</a:t>
            </a:r>
            <a:endParaRPr kumimoji="0" lang="zh-CN" altLang="en-US" sz="3200" b="0" i="0" u="none" strike="noStrike" kern="1200" cap="none" spc="0" normalizeH="0" baseline="0" noProof="0">
              <a:ln>
                <a:noFill/>
              </a:ln>
              <a:solidFill>
                <a:schemeClr val="accent1"/>
              </a:solidFill>
              <a:effectLst/>
              <a:uLnTx/>
              <a:uFillTx/>
              <a:latin typeface="Impact" panose="020B0806030902050204" pitchFamily="34" charset="0"/>
              <a:ea typeface="微软雅黑" panose="020B0503020204020204" pitchFamily="34" charset="-122"/>
              <a:cs typeface="+mn-cs"/>
              <a:sym typeface="+mn-ea"/>
            </a:endParaRPr>
          </a:p>
        </p:txBody>
      </p:sp>
      <p:pic>
        <p:nvPicPr>
          <p:cNvPr id="6152" name="图片 1" descr="fd7822eee3c587287323d4825493695"/>
          <p:cNvPicPr>
            <a:picLocks noChangeAspect="1"/>
          </p:cNvPicPr>
          <p:nvPr userDrawn="1"/>
        </p:nvPicPr>
        <p:blipFill>
          <a:blip r:embed="rId3" cstate="print"/>
          <a:stretch>
            <a:fillRect/>
          </a:stretch>
        </p:blipFill>
        <p:spPr>
          <a:xfrm>
            <a:off x="8148638" y="423863"/>
            <a:ext cx="3602037" cy="823912"/>
          </a:xfrm>
          <a:prstGeom prst="rect">
            <a:avLst/>
          </a:prstGeom>
          <a:noFill/>
          <a:ln w="9525">
            <a:noFill/>
          </a:ln>
        </p:spPr>
      </p:pic>
      <p:sp>
        <p:nvSpPr>
          <p:cNvPr id="24" name="灯片编号占位符 3"/>
          <p:cNvSpPr>
            <a:spLocks noGrp="1"/>
          </p:cNvSpPr>
          <p:nvPr>
            <p:ph type="sldNum" sz="quarter" idx="4"/>
          </p:nvPr>
        </p:nvSpPr>
        <p:spPr>
          <a:xfrm>
            <a:off x="1036638" y="6334125"/>
            <a:ext cx="292100" cy="284163"/>
          </a:xfrm>
          <a:prstGeom prst="rect">
            <a:avLst/>
          </a:prstGeom>
          <a:solidFill>
            <a:schemeClr val="accent1"/>
          </a:solidFill>
          <a:ln>
            <a:solidFill>
              <a:schemeClr val="accent1"/>
            </a:solidFill>
          </a:ln>
        </p:spPr>
        <p:txBody>
          <a:bodyPr vert="horz" wrap="square" lIns="0" tIns="0" rIns="0" bIns="0" numCol="1" anchor="ctr" anchorCtr="1" compatLnSpc="1"/>
          <a:lstStyle/>
          <a:p>
            <a:pPr algn="ctr" fontAlgn="base"/>
            <a:fld id="{9A0DB2DC-4C9A-4742-B13C-FB6460FD3503}" type="slidenum">
              <a:rPr lang="zh-CN" altLang="en-US" sz="1200" strike="noStrike" noProof="1" dirty="0">
                <a:solidFill>
                  <a:schemeClr val="bg1"/>
                </a:solidFill>
                <a:latin typeface="Copperplate Gothic Bold" pitchFamily="34" charset="0"/>
                <a:ea typeface="微软雅黑" panose="020B0503020204020204" pitchFamily="34" charset="-122"/>
                <a:cs typeface="+mn-cs"/>
              </a:rPr>
              <a:pPr algn="ctr" fontAlgn="base"/>
              <a:t>‹#›</a:t>
            </a:fld>
            <a:endParaRPr lang="zh-CN" altLang="en-US" sz="1200" strike="noStrike" noProof="1">
              <a:solidFill>
                <a:schemeClr val="bg1"/>
              </a:solidFill>
            </a:endParaRPr>
          </a:p>
        </p:txBody>
      </p:sp>
    </p:spTree>
  </p:cSld>
  <p:clrMapOvr>
    <a:masterClrMapping/>
  </p:clrMapOvr>
  <p:transition spd="med">
    <p:fade/>
  </p:transition>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第3章节">
    <p:bg>
      <p:bgPr>
        <a:blipFill rotWithShape="0">
          <a:blip r:embed="rId2" cstate="print"/>
          <a:stretch>
            <a:fillRect/>
          </a:stretch>
        </a:blipFill>
        <a:effectLst/>
      </p:bgPr>
    </p:bg>
    <p:spTree>
      <p:nvGrpSpPr>
        <p:cNvPr id="1" name=""/>
        <p:cNvGrpSpPr/>
        <p:nvPr/>
      </p:nvGrpSpPr>
      <p:grpSpPr>
        <a:xfrm>
          <a:off x="0" y="0"/>
          <a:ext cx="0" cy="0"/>
          <a:chOff x="0" y="0"/>
          <a:chExt cx="0" cy="0"/>
        </a:xfrm>
      </p:grpSpPr>
      <p:cxnSp>
        <p:nvCxnSpPr>
          <p:cNvPr id="3" name="直接连接符 2"/>
          <p:cNvCxnSpPr/>
          <p:nvPr/>
        </p:nvCxnSpPr>
        <p:spPr>
          <a:xfrm flipH="1">
            <a:off x="1430338" y="6480175"/>
            <a:ext cx="10620375"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flipH="1">
            <a:off x="141288" y="6480175"/>
            <a:ext cx="792163"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5" name="组合 4"/>
          <p:cNvGrpSpPr/>
          <p:nvPr/>
        </p:nvGrpSpPr>
        <p:grpSpPr>
          <a:xfrm flipH="1">
            <a:off x="975514" y="6268899"/>
            <a:ext cx="412970" cy="421874"/>
            <a:chOff x="7019085" y="157473"/>
            <a:chExt cx="3868830" cy="3952255"/>
          </a:xfrm>
          <a:solidFill>
            <a:schemeClr val="accent1"/>
          </a:solidFill>
        </p:grpSpPr>
        <p:sp>
          <p:nvSpPr>
            <p:cNvPr id="6" name="椭圆 5"/>
            <p:cNvSpPr/>
            <p:nvPr/>
          </p:nvSpPr>
          <p:spPr>
            <a:xfrm>
              <a:off x="8641073" y="157473"/>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7" name="椭圆 6"/>
            <p:cNvSpPr/>
            <p:nvPr/>
          </p:nvSpPr>
          <p:spPr>
            <a:xfrm rot="1542857">
              <a:off x="9362925" y="322231"/>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8" name="椭圆 7"/>
            <p:cNvSpPr/>
            <p:nvPr/>
          </p:nvSpPr>
          <p:spPr>
            <a:xfrm rot="3085714">
              <a:off x="9941806" y="783873"/>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9" name="椭圆 8"/>
            <p:cNvSpPr/>
            <p:nvPr/>
          </p:nvSpPr>
          <p:spPr>
            <a:xfrm rot="7714286">
              <a:off x="9941806" y="2858472"/>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10" name="椭圆 9"/>
            <p:cNvSpPr/>
            <p:nvPr/>
          </p:nvSpPr>
          <p:spPr>
            <a:xfrm rot="4628572">
              <a:off x="10263060" y="1450964"/>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11" name="椭圆 10"/>
            <p:cNvSpPr/>
            <p:nvPr/>
          </p:nvSpPr>
          <p:spPr>
            <a:xfrm rot="9257143">
              <a:off x="9362925" y="3320114"/>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12" name="椭圆 11"/>
            <p:cNvSpPr/>
            <p:nvPr/>
          </p:nvSpPr>
          <p:spPr>
            <a:xfrm rot="6171428">
              <a:off x="10263060" y="2191381"/>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13" name="椭圆 12"/>
            <p:cNvSpPr/>
            <p:nvPr/>
          </p:nvSpPr>
          <p:spPr>
            <a:xfrm rot="10800000">
              <a:off x="8641073" y="3484873"/>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14" name="椭圆 13"/>
            <p:cNvSpPr/>
            <p:nvPr/>
          </p:nvSpPr>
          <p:spPr>
            <a:xfrm rot="12342857">
              <a:off x="7919220" y="3320114"/>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15" name="椭圆 14"/>
            <p:cNvSpPr/>
            <p:nvPr/>
          </p:nvSpPr>
          <p:spPr>
            <a:xfrm rot="13885714">
              <a:off x="7340340" y="2858472"/>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16" name="椭圆 15"/>
            <p:cNvSpPr/>
            <p:nvPr/>
          </p:nvSpPr>
          <p:spPr>
            <a:xfrm rot="20057142">
              <a:off x="7919220" y="322231"/>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17" name="椭圆 16"/>
            <p:cNvSpPr/>
            <p:nvPr/>
          </p:nvSpPr>
          <p:spPr>
            <a:xfrm rot="15428571">
              <a:off x="7019085" y="2191381"/>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18" name="椭圆 17"/>
            <p:cNvSpPr/>
            <p:nvPr/>
          </p:nvSpPr>
          <p:spPr>
            <a:xfrm rot="16971429">
              <a:off x="7019085" y="1450964"/>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19" name="椭圆 18"/>
            <p:cNvSpPr/>
            <p:nvPr/>
          </p:nvSpPr>
          <p:spPr>
            <a:xfrm rot="18514286">
              <a:off x="7340340" y="783873"/>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grpSp>
      <p:cxnSp>
        <p:nvCxnSpPr>
          <p:cNvPr id="20" name="直接连接符 19" hidden="1"/>
          <p:cNvCxnSpPr/>
          <p:nvPr/>
        </p:nvCxnSpPr>
        <p:spPr>
          <a:xfrm>
            <a:off x="3181350" y="431800"/>
            <a:ext cx="0" cy="525463"/>
          </a:xfrm>
          <a:prstGeom prst="line">
            <a:avLst/>
          </a:prstGeom>
          <a:ln>
            <a:solidFill>
              <a:srgbClr val="28A9D6"/>
            </a:solidFill>
          </a:ln>
        </p:spPr>
        <p:style>
          <a:lnRef idx="1">
            <a:schemeClr val="accent1"/>
          </a:lnRef>
          <a:fillRef idx="0">
            <a:schemeClr val="accent1"/>
          </a:fillRef>
          <a:effectRef idx="0">
            <a:schemeClr val="accent1"/>
          </a:effectRef>
          <a:fontRef idx="minor">
            <a:schemeClr val="tx1"/>
          </a:fontRef>
        </p:style>
      </p:cxnSp>
      <p:sp>
        <p:nvSpPr>
          <p:cNvPr id="21" name="任意多边形 20"/>
          <p:cNvSpPr/>
          <p:nvPr/>
        </p:nvSpPr>
        <p:spPr>
          <a:xfrm flipV="1">
            <a:off x="174625" y="423863"/>
            <a:ext cx="1385888" cy="431800"/>
          </a:xfrm>
          <a:custGeom>
            <a:avLst/>
            <a:gdLst>
              <a:gd name="connsiteX0" fmla="*/ 167822 w 1386790"/>
              <a:gd name="connsiteY0" fmla="*/ 524933 h 524933"/>
              <a:gd name="connsiteX1" fmla="*/ 168846 w 1386790"/>
              <a:gd name="connsiteY1" fmla="*/ 524933 h 524933"/>
              <a:gd name="connsiteX2" fmla="*/ 168846 w 1386790"/>
              <a:gd name="connsiteY2" fmla="*/ 14598 h 524933"/>
              <a:gd name="connsiteX3" fmla="*/ 1386790 w 1386790"/>
              <a:gd name="connsiteY3" fmla="*/ 14598 h 524933"/>
              <a:gd name="connsiteX4" fmla="*/ 1386790 w 1386790"/>
              <a:gd name="connsiteY4" fmla="*/ 0 h 524933"/>
              <a:gd name="connsiteX5" fmla="*/ 167822 w 1386790"/>
              <a:gd name="connsiteY5" fmla="*/ 0 h 524933"/>
              <a:gd name="connsiteX6" fmla="*/ 152999 w 1386790"/>
              <a:gd name="connsiteY6" fmla="*/ 0 h 524933"/>
              <a:gd name="connsiteX7" fmla="*/ 152999 w 1386790"/>
              <a:gd name="connsiteY7" fmla="*/ 507260 h 524933"/>
              <a:gd name="connsiteX8" fmla="*/ 107280 w 1386790"/>
              <a:gd name="connsiteY8" fmla="*/ 507260 h 524933"/>
              <a:gd name="connsiteX9" fmla="*/ 107280 w 1386790"/>
              <a:gd name="connsiteY9" fmla="*/ 0 h 524933"/>
              <a:gd name="connsiteX10" fmla="*/ 0 w 1386790"/>
              <a:gd name="connsiteY10" fmla="*/ 0 h 524933"/>
              <a:gd name="connsiteX11" fmla="*/ 0 w 1386790"/>
              <a:gd name="connsiteY11" fmla="*/ 524932 h 524933"/>
              <a:gd name="connsiteX12" fmla="*/ 33834 w 1386790"/>
              <a:gd name="connsiteY12" fmla="*/ 524932 h 524933"/>
              <a:gd name="connsiteX13" fmla="*/ 33834 w 1386790"/>
              <a:gd name="connsiteY13" fmla="*/ 23810 h 524933"/>
              <a:gd name="connsiteX14" fmla="*/ 79553 w 1386790"/>
              <a:gd name="connsiteY14" fmla="*/ 23810 h 524933"/>
              <a:gd name="connsiteX15" fmla="*/ 79553 w 1386790"/>
              <a:gd name="connsiteY15" fmla="*/ 524932 h 524933"/>
              <a:gd name="connsiteX16" fmla="*/ 167822 w 1386790"/>
              <a:gd name="connsiteY16" fmla="*/ 524932 h 524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86790" h="524933">
                <a:moveTo>
                  <a:pt x="167822" y="524933"/>
                </a:moveTo>
                <a:lnTo>
                  <a:pt x="168846" y="524933"/>
                </a:lnTo>
                <a:lnTo>
                  <a:pt x="168846" y="14598"/>
                </a:lnTo>
                <a:lnTo>
                  <a:pt x="1386790" y="14598"/>
                </a:lnTo>
                <a:lnTo>
                  <a:pt x="1386790" y="0"/>
                </a:lnTo>
                <a:lnTo>
                  <a:pt x="167822" y="0"/>
                </a:lnTo>
                <a:lnTo>
                  <a:pt x="152999" y="0"/>
                </a:lnTo>
                <a:lnTo>
                  <a:pt x="152999" y="507260"/>
                </a:lnTo>
                <a:lnTo>
                  <a:pt x="107280" y="507260"/>
                </a:lnTo>
                <a:lnTo>
                  <a:pt x="107280" y="0"/>
                </a:lnTo>
                <a:lnTo>
                  <a:pt x="0" y="0"/>
                </a:lnTo>
                <a:lnTo>
                  <a:pt x="0" y="524932"/>
                </a:lnTo>
                <a:lnTo>
                  <a:pt x="33834" y="524932"/>
                </a:lnTo>
                <a:lnTo>
                  <a:pt x="33834" y="23810"/>
                </a:lnTo>
                <a:lnTo>
                  <a:pt x="79553" y="23810"/>
                </a:lnTo>
                <a:lnTo>
                  <a:pt x="79553" y="524932"/>
                </a:lnTo>
                <a:lnTo>
                  <a:pt x="167822" y="524932"/>
                </a:lnTo>
                <a:close/>
              </a:path>
            </a:pathLst>
          </a:custGeom>
          <a:solidFill>
            <a:srgbClr val="339933"/>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accent1"/>
              </a:solidFill>
              <a:effectLst/>
              <a:uLnTx/>
              <a:uFillTx/>
              <a:latin typeface="+mn-lt"/>
              <a:ea typeface="+mn-ea"/>
              <a:cs typeface="+mn-cs"/>
            </a:endParaRPr>
          </a:p>
        </p:txBody>
      </p:sp>
      <p:sp>
        <p:nvSpPr>
          <p:cNvPr id="22" name="TextBox 24"/>
          <p:cNvSpPr txBox="1">
            <a:spLocks noChangeArrowheads="1"/>
          </p:cNvSpPr>
          <p:nvPr/>
        </p:nvSpPr>
        <p:spPr bwMode="auto">
          <a:xfrm>
            <a:off x="479425" y="333375"/>
            <a:ext cx="846138" cy="584200"/>
          </a:xfrm>
          <a:prstGeom prst="rect">
            <a:avLst/>
          </a:prstGeom>
          <a:noFill/>
          <a:ln w="9525">
            <a:solidFill>
              <a:schemeClr val="accent1"/>
            </a:solidFill>
            <a:miter lim="800000"/>
          </a:ln>
        </p:spPr>
        <p:txBody>
          <a:bodyPr anchor="ctr" anchorCtr="1">
            <a:spAutoFit/>
          </a:bodyPr>
          <a:lstStyle>
            <a:lvl1pPr>
              <a:defRPr>
                <a:solidFill>
                  <a:schemeClr val="tx1"/>
                </a:solidFill>
                <a:latin typeface="Copperplate Gothic Bold" pitchFamily="34" charset="0"/>
                <a:ea typeface="微软雅黑" panose="020B0503020204020204" pitchFamily="34" charset="-122"/>
              </a:defRPr>
            </a:lvl1pPr>
            <a:lvl2pPr marL="742950" indent="-285750">
              <a:defRPr>
                <a:solidFill>
                  <a:schemeClr val="tx1"/>
                </a:solidFill>
                <a:latin typeface="Copperplate Gothic Bold" pitchFamily="34" charset="0"/>
                <a:ea typeface="微软雅黑" panose="020B0503020204020204" pitchFamily="34" charset="-122"/>
              </a:defRPr>
            </a:lvl2pPr>
            <a:lvl3pPr marL="1143000" indent="-228600">
              <a:defRPr>
                <a:solidFill>
                  <a:schemeClr val="tx1"/>
                </a:solidFill>
                <a:latin typeface="Copperplate Gothic Bold" pitchFamily="34" charset="0"/>
                <a:ea typeface="微软雅黑" panose="020B0503020204020204" pitchFamily="34" charset="-122"/>
              </a:defRPr>
            </a:lvl3pPr>
            <a:lvl4pPr marL="1600200" indent="-228600">
              <a:defRPr>
                <a:solidFill>
                  <a:schemeClr val="tx1"/>
                </a:solidFill>
                <a:latin typeface="Copperplate Gothic Bold" pitchFamily="34" charset="0"/>
                <a:ea typeface="微软雅黑" panose="020B0503020204020204" pitchFamily="34" charset="-122"/>
              </a:defRPr>
            </a:lvl4pPr>
            <a:lvl5pPr marL="2057400" indent="-228600">
              <a:defRPr>
                <a:solidFill>
                  <a:schemeClr val="tx1"/>
                </a:solidFill>
                <a:latin typeface="Copperplate Gothic Bold"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opperplate Gothic Bold"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opperplate Gothic Bold"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opperplate Gothic Bold"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opperplate Gothic Bold" pitchFamily="34" charset="0"/>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3200" b="0" i="0" u="none" strike="noStrike" kern="1200" cap="none" spc="0" normalizeH="0" baseline="0" noProof="0" dirty="0">
                <a:ln>
                  <a:noFill/>
                </a:ln>
                <a:solidFill>
                  <a:schemeClr val="accent1"/>
                </a:solidFill>
                <a:effectLst/>
                <a:uLnTx/>
                <a:uFillTx/>
                <a:latin typeface="Impact" panose="020B0806030902050204" pitchFamily="34" charset="0"/>
                <a:ea typeface="微软雅黑" panose="020B0503020204020204" pitchFamily="34" charset="-122"/>
                <a:cs typeface="+mn-cs"/>
                <a:sym typeface="+mn-ea"/>
              </a:rPr>
              <a:t>03</a:t>
            </a:r>
            <a:endParaRPr kumimoji="0" lang="zh-CN" altLang="en-US" sz="3200" b="0" i="0" u="none" strike="noStrike" kern="1200" cap="none" spc="0" normalizeH="0" baseline="0" noProof="0">
              <a:ln>
                <a:noFill/>
              </a:ln>
              <a:solidFill>
                <a:schemeClr val="accent1"/>
              </a:solidFill>
              <a:effectLst/>
              <a:uLnTx/>
              <a:uFillTx/>
              <a:latin typeface="Impact" panose="020B0806030902050204" pitchFamily="34" charset="0"/>
              <a:ea typeface="微软雅黑" panose="020B0503020204020204" pitchFamily="34" charset="-122"/>
              <a:cs typeface="+mn-cs"/>
              <a:sym typeface="+mn-ea"/>
            </a:endParaRPr>
          </a:p>
        </p:txBody>
      </p:sp>
      <p:pic>
        <p:nvPicPr>
          <p:cNvPr id="7176" name="图片 1" descr="fd7822eee3c587287323d4825493695"/>
          <p:cNvPicPr>
            <a:picLocks noChangeAspect="1"/>
          </p:cNvPicPr>
          <p:nvPr userDrawn="1"/>
        </p:nvPicPr>
        <p:blipFill>
          <a:blip r:embed="rId3" cstate="print"/>
          <a:stretch>
            <a:fillRect/>
          </a:stretch>
        </p:blipFill>
        <p:spPr>
          <a:xfrm>
            <a:off x="8075613" y="423863"/>
            <a:ext cx="3603625" cy="823912"/>
          </a:xfrm>
          <a:prstGeom prst="rect">
            <a:avLst/>
          </a:prstGeom>
          <a:noFill/>
          <a:ln w="9525">
            <a:noFill/>
          </a:ln>
        </p:spPr>
      </p:pic>
      <p:sp>
        <p:nvSpPr>
          <p:cNvPr id="24" name="灯片编号占位符 3"/>
          <p:cNvSpPr>
            <a:spLocks noGrp="1"/>
          </p:cNvSpPr>
          <p:nvPr>
            <p:ph type="sldNum" sz="quarter" idx="4"/>
          </p:nvPr>
        </p:nvSpPr>
        <p:spPr>
          <a:xfrm>
            <a:off x="1036638" y="6334125"/>
            <a:ext cx="292100" cy="284163"/>
          </a:xfrm>
          <a:prstGeom prst="rect">
            <a:avLst/>
          </a:prstGeom>
          <a:solidFill>
            <a:schemeClr val="accent1"/>
          </a:solidFill>
          <a:ln>
            <a:solidFill>
              <a:schemeClr val="accent1"/>
            </a:solidFill>
          </a:ln>
        </p:spPr>
        <p:txBody>
          <a:bodyPr vert="horz" wrap="square" lIns="0" tIns="0" rIns="0" bIns="0" numCol="1" anchor="ctr" anchorCtr="1" compatLnSpc="1"/>
          <a:lstStyle/>
          <a:p>
            <a:pPr algn="ctr" fontAlgn="base"/>
            <a:fld id="{9A0DB2DC-4C9A-4742-B13C-FB6460FD3503}" type="slidenum">
              <a:rPr lang="zh-CN" altLang="en-US" sz="1200" strike="noStrike" noProof="1" dirty="0">
                <a:solidFill>
                  <a:schemeClr val="bg1"/>
                </a:solidFill>
                <a:latin typeface="Copperplate Gothic Bold" pitchFamily="34" charset="0"/>
                <a:ea typeface="微软雅黑" panose="020B0503020204020204" pitchFamily="34" charset="-122"/>
                <a:cs typeface="+mn-cs"/>
              </a:rPr>
              <a:pPr algn="ctr" fontAlgn="base"/>
              <a:t>‹#›</a:t>
            </a:fld>
            <a:endParaRPr lang="zh-CN" altLang="en-US" sz="1200" strike="noStrike" noProof="1">
              <a:solidFill>
                <a:schemeClr val="bg1"/>
              </a:solidFill>
            </a:endParaRPr>
          </a:p>
        </p:txBody>
      </p:sp>
    </p:spTree>
  </p:cSld>
  <p:clrMapOvr>
    <a:masterClrMapping/>
  </p:clrMapOvr>
  <p:transition spd="med">
    <p:fade/>
  </p:transition>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第4章节">
    <p:bg>
      <p:bgPr>
        <a:blipFill rotWithShape="0">
          <a:blip r:embed="rId2" cstate="print"/>
          <a:stretch>
            <a:fillRect/>
          </a:stretch>
        </a:blipFill>
        <a:effectLst/>
      </p:bgPr>
    </p:bg>
    <p:spTree>
      <p:nvGrpSpPr>
        <p:cNvPr id="1" name=""/>
        <p:cNvGrpSpPr/>
        <p:nvPr/>
      </p:nvGrpSpPr>
      <p:grpSpPr>
        <a:xfrm>
          <a:off x="0" y="0"/>
          <a:ext cx="0" cy="0"/>
          <a:chOff x="0" y="0"/>
          <a:chExt cx="0" cy="0"/>
        </a:xfrm>
      </p:grpSpPr>
      <p:cxnSp>
        <p:nvCxnSpPr>
          <p:cNvPr id="3" name="直接连接符 2"/>
          <p:cNvCxnSpPr/>
          <p:nvPr/>
        </p:nvCxnSpPr>
        <p:spPr>
          <a:xfrm flipH="1">
            <a:off x="1430338" y="6480175"/>
            <a:ext cx="10620375"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flipH="1">
            <a:off x="141288" y="6480175"/>
            <a:ext cx="792163"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5" name="组合 4"/>
          <p:cNvGrpSpPr/>
          <p:nvPr/>
        </p:nvGrpSpPr>
        <p:grpSpPr>
          <a:xfrm flipH="1">
            <a:off x="975514" y="6268899"/>
            <a:ext cx="412970" cy="421874"/>
            <a:chOff x="7019085" y="157473"/>
            <a:chExt cx="3868830" cy="3952255"/>
          </a:xfrm>
          <a:solidFill>
            <a:schemeClr val="accent1"/>
          </a:solidFill>
        </p:grpSpPr>
        <p:sp>
          <p:nvSpPr>
            <p:cNvPr id="6" name="椭圆 5"/>
            <p:cNvSpPr/>
            <p:nvPr/>
          </p:nvSpPr>
          <p:spPr>
            <a:xfrm>
              <a:off x="8641073" y="157473"/>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7" name="椭圆 6"/>
            <p:cNvSpPr/>
            <p:nvPr/>
          </p:nvSpPr>
          <p:spPr>
            <a:xfrm rot="1542857">
              <a:off x="9362925" y="322231"/>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8" name="椭圆 7"/>
            <p:cNvSpPr/>
            <p:nvPr/>
          </p:nvSpPr>
          <p:spPr>
            <a:xfrm rot="3085714">
              <a:off x="9941806" y="783873"/>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9" name="椭圆 8"/>
            <p:cNvSpPr/>
            <p:nvPr/>
          </p:nvSpPr>
          <p:spPr>
            <a:xfrm rot="7714286">
              <a:off x="9941806" y="2858472"/>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10" name="椭圆 9"/>
            <p:cNvSpPr/>
            <p:nvPr/>
          </p:nvSpPr>
          <p:spPr>
            <a:xfrm rot="4628572">
              <a:off x="10263060" y="1450964"/>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11" name="椭圆 10"/>
            <p:cNvSpPr/>
            <p:nvPr/>
          </p:nvSpPr>
          <p:spPr>
            <a:xfrm rot="9257143">
              <a:off x="9362925" y="3320114"/>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12" name="椭圆 11"/>
            <p:cNvSpPr/>
            <p:nvPr/>
          </p:nvSpPr>
          <p:spPr>
            <a:xfrm rot="6171428">
              <a:off x="10263060" y="2191381"/>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13" name="椭圆 12"/>
            <p:cNvSpPr/>
            <p:nvPr/>
          </p:nvSpPr>
          <p:spPr>
            <a:xfrm rot="10800000">
              <a:off x="8641073" y="3484873"/>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14" name="椭圆 13"/>
            <p:cNvSpPr/>
            <p:nvPr/>
          </p:nvSpPr>
          <p:spPr>
            <a:xfrm rot="12342857">
              <a:off x="7919220" y="3320114"/>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15" name="椭圆 14"/>
            <p:cNvSpPr/>
            <p:nvPr/>
          </p:nvSpPr>
          <p:spPr>
            <a:xfrm rot="13885714">
              <a:off x="7340340" y="2858472"/>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16" name="椭圆 15"/>
            <p:cNvSpPr/>
            <p:nvPr/>
          </p:nvSpPr>
          <p:spPr>
            <a:xfrm rot="20057142">
              <a:off x="7919220" y="322231"/>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17" name="椭圆 16"/>
            <p:cNvSpPr/>
            <p:nvPr/>
          </p:nvSpPr>
          <p:spPr>
            <a:xfrm rot="15428571">
              <a:off x="7019085" y="2191381"/>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18" name="椭圆 17"/>
            <p:cNvSpPr/>
            <p:nvPr/>
          </p:nvSpPr>
          <p:spPr>
            <a:xfrm rot="16971429">
              <a:off x="7019085" y="1450964"/>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19" name="椭圆 18"/>
            <p:cNvSpPr/>
            <p:nvPr/>
          </p:nvSpPr>
          <p:spPr>
            <a:xfrm rot="18514286">
              <a:off x="7340340" y="783873"/>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grpSp>
      <p:cxnSp>
        <p:nvCxnSpPr>
          <p:cNvPr id="20" name="直接连接符 19" hidden="1"/>
          <p:cNvCxnSpPr/>
          <p:nvPr/>
        </p:nvCxnSpPr>
        <p:spPr>
          <a:xfrm>
            <a:off x="3181350" y="431800"/>
            <a:ext cx="0" cy="525463"/>
          </a:xfrm>
          <a:prstGeom prst="line">
            <a:avLst/>
          </a:prstGeom>
          <a:ln>
            <a:solidFill>
              <a:srgbClr val="28A9D6"/>
            </a:solidFill>
          </a:ln>
        </p:spPr>
        <p:style>
          <a:lnRef idx="1">
            <a:schemeClr val="accent1"/>
          </a:lnRef>
          <a:fillRef idx="0">
            <a:schemeClr val="accent1"/>
          </a:fillRef>
          <a:effectRef idx="0">
            <a:schemeClr val="accent1"/>
          </a:effectRef>
          <a:fontRef idx="minor">
            <a:schemeClr val="tx1"/>
          </a:fontRef>
        </p:style>
      </p:cxnSp>
      <p:sp>
        <p:nvSpPr>
          <p:cNvPr id="21" name="任意多边形 20"/>
          <p:cNvSpPr/>
          <p:nvPr/>
        </p:nvSpPr>
        <p:spPr>
          <a:xfrm flipV="1">
            <a:off x="174625" y="423863"/>
            <a:ext cx="1385888" cy="431800"/>
          </a:xfrm>
          <a:custGeom>
            <a:avLst/>
            <a:gdLst>
              <a:gd name="connsiteX0" fmla="*/ 167822 w 1386790"/>
              <a:gd name="connsiteY0" fmla="*/ 524933 h 524933"/>
              <a:gd name="connsiteX1" fmla="*/ 168846 w 1386790"/>
              <a:gd name="connsiteY1" fmla="*/ 524933 h 524933"/>
              <a:gd name="connsiteX2" fmla="*/ 168846 w 1386790"/>
              <a:gd name="connsiteY2" fmla="*/ 14598 h 524933"/>
              <a:gd name="connsiteX3" fmla="*/ 1386790 w 1386790"/>
              <a:gd name="connsiteY3" fmla="*/ 14598 h 524933"/>
              <a:gd name="connsiteX4" fmla="*/ 1386790 w 1386790"/>
              <a:gd name="connsiteY4" fmla="*/ 0 h 524933"/>
              <a:gd name="connsiteX5" fmla="*/ 167822 w 1386790"/>
              <a:gd name="connsiteY5" fmla="*/ 0 h 524933"/>
              <a:gd name="connsiteX6" fmla="*/ 152999 w 1386790"/>
              <a:gd name="connsiteY6" fmla="*/ 0 h 524933"/>
              <a:gd name="connsiteX7" fmla="*/ 152999 w 1386790"/>
              <a:gd name="connsiteY7" fmla="*/ 507260 h 524933"/>
              <a:gd name="connsiteX8" fmla="*/ 107280 w 1386790"/>
              <a:gd name="connsiteY8" fmla="*/ 507260 h 524933"/>
              <a:gd name="connsiteX9" fmla="*/ 107280 w 1386790"/>
              <a:gd name="connsiteY9" fmla="*/ 0 h 524933"/>
              <a:gd name="connsiteX10" fmla="*/ 0 w 1386790"/>
              <a:gd name="connsiteY10" fmla="*/ 0 h 524933"/>
              <a:gd name="connsiteX11" fmla="*/ 0 w 1386790"/>
              <a:gd name="connsiteY11" fmla="*/ 524932 h 524933"/>
              <a:gd name="connsiteX12" fmla="*/ 33834 w 1386790"/>
              <a:gd name="connsiteY12" fmla="*/ 524932 h 524933"/>
              <a:gd name="connsiteX13" fmla="*/ 33834 w 1386790"/>
              <a:gd name="connsiteY13" fmla="*/ 23810 h 524933"/>
              <a:gd name="connsiteX14" fmla="*/ 79553 w 1386790"/>
              <a:gd name="connsiteY14" fmla="*/ 23810 h 524933"/>
              <a:gd name="connsiteX15" fmla="*/ 79553 w 1386790"/>
              <a:gd name="connsiteY15" fmla="*/ 524932 h 524933"/>
              <a:gd name="connsiteX16" fmla="*/ 167822 w 1386790"/>
              <a:gd name="connsiteY16" fmla="*/ 524932 h 524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86790" h="524933">
                <a:moveTo>
                  <a:pt x="167822" y="524933"/>
                </a:moveTo>
                <a:lnTo>
                  <a:pt x="168846" y="524933"/>
                </a:lnTo>
                <a:lnTo>
                  <a:pt x="168846" y="14598"/>
                </a:lnTo>
                <a:lnTo>
                  <a:pt x="1386790" y="14598"/>
                </a:lnTo>
                <a:lnTo>
                  <a:pt x="1386790" y="0"/>
                </a:lnTo>
                <a:lnTo>
                  <a:pt x="167822" y="0"/>
                </a:lnTo>
                <a:lnTo>
                  <a:pt x="152999" y="0"/>
                </a:lnTo>
                <a:lnTo>
                  <a:pt x="152999" y="507260"/>
                </a:lnTo>
                <a:lnTo>
                  <a:pt x="107280" y="507260"/>
                </a:lnTo>
                <a:lnTo>
                  <a:pt x="107280" y="0"/>
                </a:lnTo>
                <a:lnTo>
                  <a:pt x="0" y="0"/>
                </a:lnTo>
                <a:lnTo>
                  <a:pt x="0" y="524932"/>
                </a:lnTo>
                <a:lnTo>
                  <a:pt x="33834" y="524932"/>
                </a:lnTo>
                <a:lnTo>
                  <a:pt x="33834" y="23810"/>
                </a:lnTo>
                <a:lnTo>
                  <a:pt x="79553" y="23810"/>
                </a:lnTo>
                <a:lnTo>
                  <a:pt x="79553" y="524932"/>
                </a:lnTo>
                <a:lnTo>
                  <a:pt x="167822" y="524932"/>
                </a:lnTo>
                <a:close/>
              </a:path>
            </a:pathLst>
          </a:custGeom>
          <a:solidFill>
            <a:srgbClr val="339933"/>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accent1"/>
              </a:solidFill>
              <a:effectLst/>
              <a:uLnTx/>
              <a:uFillTx/>
              <a:latin typeface="+mn-lt"/>
              <a:ea typeface="+mn-ea"/>
              <a:cs typeface="+mn-cs"/>
            </a:endParaRPr>
          </a:p>
        </p:txBody>
      </p:sp>
      <p:sp>
        <p:nvSpPr>
          <p:cNvPr id="22" name="TextBox 24"/>
          <p:cNvSpPr txBox="1">
            <a:spLocks noChangeArrowheads="1"/>
          </p:cNvSpPr>
          <p:nvPr/>
        </p:nvSpPr>
        <p:spPr bwMode="auto">
          <a:xfrm>
            <a:off x="479425" y="333375"/>
            <a:ext cx="846138" cy="584200"/>
          </a:xfrm>
          <a:prstGeom prst="rect">
            <a:avLst/>
          </a:prstGeom>
          <a:noFill/>
          <a:ln w="9525">
            <a:solidFill>
              <a:schemeClr val="accent1"/>
            </a:solidFill>
            <a:miter lim="800000"/>
          </a:ln>
        </p:spPr>
        <p:txBody>
          <a:bodyPr anchor="ctr" anchorCtr="1">
            <a:spAutoFit/>
          </a:bodyPr>
          <a:lstStyle>
            <a:lvl1pPr>
              <a:defRPr>
                <a:solidFill>
                  <a:schemeClr val="tx1"/>
                </a:solidFill>
                <a:latin typeface="Copperplate Gothic Bold" pitchFamily="34" charset="0"/>
                <a:ea typeface="微软雅黑" panose="020B0503020204020204" pitchFamily="34" charset="-122"/>
              </a:defRPr>
            </a:lvl1pPr>
            <a:lvl2pPr marL="742950" indent="-285750">
              <a:defRPr>
                <a:solidFill>
                  <a:schemeClr val="tx1"/>
                </a:solidFill>
                <a:latin typeface="Copperplate Gothic Bold" pitchFamily="34" charset="0"/>
                <a:ea typeface="微软雅黑" panose="020B0503020204020204" pitchFamily="34" charset="-122"/>
              </a:defRPr>
            </a:lvl2pPr>
            <a:lvl3pPr marL="1143000" indent="-228600">
              <a:defRPr>
                <a:solidFill>
                  <a:schemeClr val="tx1"/>
                </a:solidFill>
                <a:latin typeface="Copperplate Gothic Bold" pitchFamily="34" charset="0"/>
                <a:ea typeface="微软雅黑" panose="020B0503020204020204" pitchFamily="34" charset="-122"/>
              </a:defRPr>
            </a:lvl3pPr>
            <a:lvl4pPr marL="1600200" indent="-228600">
              <a:defRPr>
                <a:solidFill>
                  <a:schemeClr val="tx1"/>
                </a:solidFill>
                <a:latin typeface="Copperplate Gothic Bold" pitchFamily="34" charset="0"/>
                <a:ea typeface="微软雅黑" panose="020B0503020204020204" pitchFamily="34" charset="-122"/>
              </a:defRPr>
            </a:lvl4pPr>
            <a:lvl5pPr marL="2057400" indent="-228600">
              <a:defRPr>
                <a:solidFill>
                  <a:schemeClr val="tx1"/>
                </a:solidFill>
                <a:latin typeface="Copperplate Gothic Bold"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opperplate Gothic Bold"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opperplate Gothic Bold"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opperplate Gothic Bold"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opperplate Gothic Bold" pitchFamily="34" charset="0"/>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3200" b="0" i="0" u="none" strike="noStrike" kern="1200" cap="none" spc="0" normalizeH="0" baseline="0" noProof="0" dirty="0">
                <a:ln>
                  <a:noFill/>
                </a:ln>
                <a:solidFill>
                  <a:schemeClr val="accent1"/>
                </a:solidFill>
                <a:effectLst/>
                <a:uLnTx/>
                <a:uFillTx/>
                <a:latin typeface="Impact" panose="020B0806030902050204" pitchFamily="34" charset="0"/>
                <a:ea typeface="微软雅黑" panose="020B0503020204020204" pitchFamily="34" charset="-122"/>
                <a:cs typeface="+mn-cs"/>
                <a:sym typeface="+mn-ea"/>
              </a:rPr>
              <a:t>04</a:t>
            </a:r>
            <a:endParaRPr kumimoji="0" lang="zh-CN" altLang="en-US" sz="3200" b="0" i="0" u="none" strike="noStrike" kern="1200" cap="none" spc="0" normalizeH="0" baseline="0" noProof="0">
              <a:ln>
                <a:noFill/>
              </a:ln>
              <a:solidFill>
                <a:schemeClr val="accent1"/>
              </a:solidFill>
              <a:effectLst/>
              <a:uLnTx/>
              <a:uFillTx/>
              <a:latin typeface="Impact" panose="020B0806030902050204" pitchFamily="34" charset="0"/>
              <a:ea typeface="微软雅黑" panose="020B0503020204020204" pitchFamily="34" charset="-122"/>
              <a:cs typeface="+mn-cs"/>
              <a:sym typeface="+mn-ea"/>
            </a:endParaRPr>
          </a:p>
        </p:txBody>
      </p:sp>
      <p:pic>
        <p:nvPicPr>
          <p:cNvPr id="8200" name="图片 1" descr="fd7822eee3c587287323d4825493695"/>
          <p:cNvPicPr>
            <a:picLocks noChangeAspect="1"/>
          </p:cNvPicPr>
          <p:nvPr userDrawn="1"/>
        </p:nvPicPr>
        <p:blipFill>
          <a:blip r:embed="rId3" cstate="print"/>
          <a:stretch>
            <a:fillRect/>
          </a:stretch>
        </p:blipFill>
        <p:spPr>
          <a:xfrm>
            <a:off x="8220075" y="423863"/>
            <a:ext cx="3603625" cy="823912"/>
          </a:xfrm>
          <a:prstGeom prst="rect">
            <a:avLst/>
          </a:prstGeom>
          <a:noFill/>
          <a:ln w="9525">
            <a:noFill/>
          </a:ln>
        </p:spPr>
      </p:pic>
      <p:sp>
        <p:nvSpPr>
          <p:cNvPr id="24" name="灯片编号占位符 3"/>
          <p:cNvSpPr>
            <a:spLocks noGrp="1"/>
          </p:cNvSpPr>
          <p:nvPr>
            <p:ph type="sldNum" sz="quarter" idx="4"/>
          </p:nvPr>
        </p:nvSpPr>
        <p:spPr>
          <a:xfrm>
            <a:off x="1036638" y="6334125"/>
            <a:ext cx="292100" cy="284163"/>
          </a:xfrm>
          <a:prstGeom prst="rect">
            <a:avLst/>
          </a:prstGeom>
          <a:solidFill>
            <a:schemeClr val="accent1"/>
          </a:solidFill>
          <a:ln>
            <a:solidFill>
              <a:schemeClr val="accent1"/>
            </a:solidFill>
          </a:ln>
        </p:spPr>
        <p:txBody>
          <a:bodyPr vert="horz" wrap="square" lIns="0" tIns="0" rIns="0" bIns="0" numCol="1" anchor="ctr" anchorCtr="1" compatLnSpc="1"/>
          <a:lstStyle/>
          <a:p>
            <a:pPr algn="ctr" fontAlgn="base"/>
            <a:fld id="{9A0DB2DC-4C9A-4742-B13C-FB6460FD3503}" type="slidenum">
              <a:rPr lang="zh-CN" altLang="en-US" sz="1200" strike="noStrike" noProof="1" dirty="0">
                <a:solidFill>
                  <a:schemeClr val="bg1"/>
                </a:solidFill>
                <a:latin typeface="Copperplate Gothic Bold" pitchFamily="34" charset="0"/>
                <a:ea typeface="微软雅黑" panose="020B0503020204020204" pitchFamily="34" charset="-122"/>
                <a:cs typeface="+mn-cs"/>
              </a:rPr>
              <a:pPr algn="ctr" fontAlgn="base"/>
              <a:t>‹#›</a:t>
            </a:fld>
            <a:endParaRPr lang="zh-CN" altLang="en-US" sz="1200" strike="noStrike" noProof="1">
              <a:solidFill>
                <a:schemeClr val="bg1"/>
              </a:solidFill>
            </a:endParaRPr>
          </a:p>
        </p:txBody>
      </p:sp>
    </p:spTree>
  </p:cSld>
  <p:clrMapOvr>
    <a:masterClrMapping/>
  </p:clrMapOvr>
  <p:transition spd="med">
    <p:fade/>
  </p:transition>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第5章节">
    <p:bg>
      <p:bgPr>
        <a:blipFill rotWithShape="0">
          <a:blip r:embed="rId2" cstate="print"/>
          <a:stretch>
            <a:fillRect/>
          </a:stretch>
        </a:blipFill>
        <a:effectLst/>
      </p:bgPr>
    </p:bg>
    <p:spTree>
      <p:nvGrpSpPr>
        <p:cNvPr id="1" name=""/>
        <p:cNvGrpSpPr/>
        <p:nvPr/>
      </p:nvGrpSpPr>
      <p:grpSpPr>
        <a:xfrm>
          <a:off x="0" y="0"/>
          <a:ext cx="0" cy="0"/>
          <a:chOff x="0" y="0"/>
          <a:chExt cx="0" cy="0"/>
        </a:xfrm>
      </p:grpSpPr>
      <p:cxnSp>
        <p:nvCxnSpPr>
          <p:cNvPr id="3" name="直接连接符 2"/>
          <p:cNvCxnSpPr/>
          <p:nvPr/>
        </p:nvCxnSpPr>
        <p:spPr>
          <a:xfrm flipH="1">
            <a:off x="1430338" y="6480175"/>
            <a:ext cx="10620375"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flipH="1">
            <a:off x="141288" y="6480175"/>
            <a:ext cx="792163"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5" name="组合 4"/>
          <p:cNvGrpSpPr/>
          <p:nvPr/>
        </p:nvGrpSpPr>
        <p:grpSpPr>
          <a:xfrm flipH="1">
            <a:off x="975514" y="6268899"/>
            <a:ext cx="412970" cy="421874"/>
            <a:chOff x="7019085" y="157473"/>
            <a:chExt cx="3868830" cy="3952255"/>
          </a:xfrm>
          <a:solidFill>
            <a:schemeClr val="accent1"/>
          </a:solidFill>
        </p:grpSpPr>
        <p:sp>
          <p:nvSpPr>
            <p:cNvPr id="6" name="椭圆 5"/>
            <p:cNvSpPr/>
            <p:nvPr/>
          </p:nvSpPr>
          <p:spPr>
            <a:xfrm>
              <a:off x="8641073" y="157473"/>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7" name="椭圆 6"/>
            <p:cNvSpPr/>
            <p:nvPr/>
          </p:nvSpPr>
          <p:spPr>
            <a:xfrm rot="1542857">
              <a:off x="9362925" y="322231"/>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8" name="椭圆 7"/>
            <p:cNvSpPr/>
            <p:nvPr/>
          </p:nvSpPr>
          <p:spPr>
            <a:xfrm rot="3085714">
              <a:off x="9941806" y="783873"/>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9" name="椭圆 8"/>
            <p:cNvSpPr/>
            <p:nvPr/>
          </p:nvSpPr>
          <p:spPr>
            <a:xfrm rot="7714286">
              <a:off x="9941806" y="2858472"/>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10" name="椭圆 9"/>
            <p:cNvSpPr/>
            <p:nvPr/>
          </p:nvSpPr>
          <p:spPr>
            <a:xfrm rot="4628572">
              <a:off x="10263060" y="1450964"/>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11" name="椭圆 10"/>
            <p:cNvSpPr/>
            <p:nvPr/>
          </p:nvSpPr>
          <p:spPr>
            <a:xfrm rot="9257143">
              <a:off x="9362925" y="3320114"/>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12" name="椭圆 11"/>
            <p:cNvSpPr/>
            <p:nvPr/>
          </p:nvSpPr>
          <p:spPr>
            <a:xfrm rot="6171428">
              <a:off x="10263060" y="2191381"/>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13" name="椭圆 12"/>
            <p:cNvSpPr/>
            <p:nvPr/>
          </p:nvSpPr>
          <p:spPr>
            <a:xfrm rot="10800000">
              <a:off x="8641073" y="3484873"/>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14" name="椭圆 13"/>
            <p:cNvSpPr/>
            <p:nvPr/>
          </p:nvSpPr>
          <p:spPr>
            <a:xfrm rot="12342857">
              <a:off x="7919220" y="3320114"/>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15" name="椭圆 14"/>
            <p:cNvSpPr/>
            <p:nvPr/>
          </p:nvSpPr>
          <p:spPr>
            <a:xfrm rot="13885714">
              <a:off x="7340340" y="2858472"/>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16" name="椭圆 15"/>
            <p:cNvSpPr/>
            <p:nvPr/>
          </p:nvSpPr>
          <p:spPr>
            <a:xfrm rot="20057142">
              <a:off x="7919220" y="322231"/>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17" name="椭圆 16"/>
            <p:cNvSpPr/>
            <p:nvPr/>
          </p:nvSpPr>
          <p:spPr>
            <a:xfrm rot="15428571">
              <a:off x="7019085" y="2191381"/>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18" name="椭圆 17"/>
            <p:cNvSpPr/>
            <p:nvPr/>
          </p:nvSpPr>
          <p:spPr>
            <a:xfrm rot="16971429">
              <a:off x="7019085" y="1450964"/>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19" name="椭圆 18"/>
            <p:cNvSpPr/>
            <p:nvPr/>
          </p:nvSpPr>
          <p:spPr>
            <a:xfrm rot="18514286">
              <a:off x="7340340" y="783873"/>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grpSp>
      <p:cxnSp>
        <p:nvCxnSpPr>
          <p:cNvPr id="20" name="直接连接符 19" hidden="1"/>
          <p:cNvCxnSpPr/>
          <p:nvPr/>
        </p:nvCxnSpPr>
        <p:spPr>
          <a:xfrm>
            <a:off x="3181350" y="431800"/>
            <a:ext cx="0" cy="525463"/>
          </a:xfrm>
          <a:prstGeom prst="line">
            <a:avLst/>
          </a:prstGeom>
          <a:ln>
            <a:solidFill>
              <a:srgbClr val="28A9D6"/>
            </a:solidFill>
          </a:ln>
        </p:spPr>
        <p:style>
          <a:lnRef idx="1">
            <a:schemeClr val="accent1"/>
          </a:lnRef>
          <a:fillRef idx="0">
            <a:schemeClr val="accent1"/>
          </a:fillRef>
          <a:effectRef idx="0">
            <a:schemeClr val="accent1"/>
          </a:effectRef>
          <a:fontRef idx="minor">
            <a:schemeClr val="tx1"/>
          </a:fontRef>
        </p:style>
      </p:cxnSp>
      <p:sp>
        <p:nvSpPr>
          <p:cNvPr id="21" name="任意多边形 20"/>
          <p:cNvSpPr/>
          <p:nvPr/>
        </p:nvSpPr>
        <p:spPr>
          <a:xfrm flipV="1">
            <a:off x="174625" y="423863"/>
            <a:ext cx="1385888" cy="431800"/>
          </a:xfrm>
          <a:custGeom>
            <a:avLst/>
            <a:gdLst>
              <a:gd name="connsiteX0" fmla="*/ 167822 w 1386790"/>
              <a:gd name="connsiteY0" fmla="*/ 524933 h 524933"/>
              <a:gd name="connsiteX1" fmla="*/ 168846 w 1386790"/>
              <a:gd name="connsiteY1" fmla="*/ 524933 h 524933"/>
              <a:gd name="connsiteX2" fmla="*/ 168846 w 1386790"/>
              <a:gd name="connsiteY2" fmla="*/ 14598 h 524933"/>
              <a:gd name="connsiteX3" fmla="*/ 1386790 w 1386790"/>
              <a:gd name="connsiteY3" fmla="*/ 14598 h 524933"/>
              <a:gd name="connsiteX4" fmla="*/ 1386790 w 1386790"/>
              <a:gd name="connsiteY4" fmla="*/ 0 h 524933"/>
              <a:gd name="connsiteX5" fmla="*/ 167822 w 1386790"/>
              <a:gd name="connsiteY5" fmla="*/ 0 h 524933"/>
              <a:gd name="connsiteX6" fmla="*/ 152999 w 1386790"/>
              <a:gd name="connsiteY6" fmla="*/ 0 h 524933"/>
              <a:gd name="connsiteX7" fmla="*/ 152999 w 1386790"/>
              <a:gd name="connsiteY7" fmla="*/ 507260 h 524933"/>
              <a:gd name="connsiteX8" fmla="*/ 107280 w 1386790"/>
              <a:gd name="connsiteY8" fmla="*/ 507260 h 524933"/>
              <a:gd name="connsiteX9" fmla="*/ 107280 w 1386790"/>
              <a:gd name="connsiteY9" fmla="*/ 0 h 524933"/>
              <a:gd name="connsiteX10" fmla="*/ 0 w 1386790"/>
              <a:gd name="connsiteY10" fmla="*/ 0 h 524933"/>
              <a:gd name="connsiteX11" fmla="*/ 0 w 1386790"/>
              <a:gd name="connsiteY11" fmla="*/ 524932 h 524933"/>
              <a:gd name="connsiteX12" fmla="*/ 33834 w 1386790"/>
              <a:gd name="connsiteY12" fmla="*/ 524932 h 524933"/>
              <a:gd name="connsiteX13" fmla="*/ 33834 w 1386790"/>
              <a:gd name="connsiteY13" fmla="*/ 23810 h 524933"/>
              <a:gd name="connsiteX14" fmla="*/ 79553 w 1386790"/>
              <a:gd name="connsiteY14" fmla="*/ 23810 h 524933"/>
              <a:gd name="connsiteX15" fmla="*/ 79553 w 1386790"/>
              <a:gd name="connsiteY15" fmla="*/ 524932 h 524933"/>
              <a:gd name="connsiteX16" fmla="*/ 167822 w 1386790"/>
              <a:gd name="connsiteY16" fmla="*/ 524932 h 524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86790" h="524933">
                <a:moveTo>
                  <a:pt x="167822" y="524933"/>
                </a:moveTo>
                <a:lnTo>
                  <a:pt x="168846" y="524933"/>
                </a:lnTo>
                <a:lnTo>
                  <a:pt x="168846" y="14598"/>
                </a:lnTo>
                <a:lnTo>
                  <a:pt x="1386790" y="14598"/>
                </a:lnTo>
                <a:lnTo>
                  <a:pt x="1386790" y="0"/>
                </a:lnTo>
                <a:lnTo>
                  <a:pt x="167822" y="0"/>
                </a:lnTo>
                <a:lnTo>
                  <a:pt x="152999" y="0"/>
                </a:lnTo>
                <a:lnTo>
                  <a:pt x="152999" y="507260"/>
                </a:lnTo>
                <a:lnTo>
                  <a:pt x="107280" y="507260"/>
                </a:lnTo>
                <a:lnTo>
                  <a:pt x="107280" y="0"/>
                </a:lnTo>
                <a:lnTo>
                  <a:pt x="0" y="0"/>
                </a:lnTo>
                <a:lnTo>
                  <a:pt x="0" y="524932"/>
                </a:lnTo>
                <a:lnTo>
                  <a:pt x="33834" y="524932"/>
                </a:lnTo>
                <a:lnTo>
                  <a:pt x="33834" y="23810"/>
                </a:lnTo>
                <a:lnTo>
                  <a:pt x="79553" y="23810"/>
                </a:lnTo>
                <a:lnTo>
                  <a:pt x="79553" y="524932"/>
                </a:lnTo>
                <a:lnTo>
                  <a:pt x="167822" y="524932"/>
                </a:lnTo>
                <a:close/>
              </a:path>
            </a:pathLst>
          </a:custGeom>
          <a:solidFill>
            <a:srgbClr val="339933"/>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accent1"/>
              </a:solidFill>
              <a:effectLst/>
              <a:uLnTx/>
              <a:uFillTx/>
              <a:latin typeface="+mn-lt"/>
              <a:ea typeface="+mn-ea"/>
              <a:cs typeface="+mn-cs"/>
            </a:endParaRPr>
          </a:p>
        </p:txBody>
      </p:sp>
      <p:sp>
        <p:nvSpPr>
          <p:cNvPr id="22" name="TextBox 24"/>
          <p:cNvSpPr txBox="1">
            <a:spLocks noChangeArrowheads="1"/>
          </p:cNvSpPr>
          <p:nvPr/>
        </p:nvSpPr>
        <p:spPr bwMode="auto">
          <a:xfrm>
            <a:off x="479425" y="333375"/>
            <a:ext cx="846138" cy="584200"/>
          </a:xfrm>
          <a:prstGeom prst="rect">
            <a:avLst/>
          </a:prstGeom>
          <a:noFill/>
          <a:ln w="9525">
            <a:solidFill>
              <a:schemeClr val="accent1"/>
            </a:solidFill>
            <a:miter lim="800000"/>
          </a:ln>
        </p:spPr>
        <p:txBody>
          <a:bodyPr anchor="ctr" anchorCtr="1">
            <a:spAutoFit/>
          </a:bodyPr>
          <a:lstStyle>
            <a:lvl1pPr>
              <a:defRPr>
                <a:solidFill>
                  <a:schemeClr val="tx1"/>
                </a:solidFill>
                <a:latin typeface="Copperplate Gothic Bold" pitchFamily="34" charset="0"/>
                <a:ea typeface="微软雅黑" panose="020B0503020204020204" pitchFamily="34" charset="-122"/>
              </a:defRPr>
            </a:lvl1pPr>
            <a:lvl2pPr marL="742950" indent="-285750">
              <a:defRPr>
                <a:solidFill>
                  <a:schemeClr val="tx1"/>
                </a:solidFill>
                <a:latin typeface="Copperplate Gothic Bold" pitchFamily="34" charset="0"/>
                <a:ea typeface="微软雅黑" panose="020B0503020204020204" pitchFamily="34" charset="-122"/>
              </a:defRPr>
            </a:lvl2pPr>
            <a:lvl3pPr marL="1143000" indent="-228600">
              <a:defRPr>
                <a:solidFill>
                  <a:schemeClr val="tx1"/>
                </a:solidFill>
                <a:latin typeface="Copperplate Gothic Bold" pitchFamily="34" charset="0"/>
                <a:ea typeface="微软雅黑" panose="020B0503020204020204" pitchFamily="34" charset="-122"/>
              </a:defRPr>
            </a:lvl3pPr>
            <a:lvl4pPr marL="1600200" indent="-228600">
              <a:defRPr>
                <a:solidFill>
                  <a:schemeClr val="tx1"/>
                </a:solidFill>
                <a:latin typeface="Copperplate Gothic Bold" pitchFamily="34" charset="0"/>
                <a:ea typeface="微软雅黑" panose="020B0503020204020204" pitchFamily="34" charset="-122"/>
              </a:defRPr>
            </a:lvl4pPr>
            <a:lvl5pPr marL="2057400" indent="-228600">
              <a:defRPr>
                <a:solidFill>
                  <a:schemeClr val="tx1"/>
                </a:solidFill>
                <a:latin typeface="Copperplate Gothic Bold"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opperplate Gothic Bold"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opperplate Gothic Bold"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opperplate Gothic Bold"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opperplate Gothic Bold" pitchFamily="34" charset="0"/>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3200" b="0" i="0" u="none" strike="noStrike" kern="1200" cap="none" spc="0" normalizeH="0" baseline="0" noProof="0" dirty="0">
                <a:ln>
                  <a:noFill/>
                </a:ln>
                <a:solidFill>
                  <a:schemeClr val="accent1"/>
                </a:solidFill>
                <a:effectLst/>
                <a:uLnTx/>
                <a:uFillTx/>
                <a:latin typeface="Impact" panose="020B0806030902050204" pitchFamily="34" charset="0"/>
                <a:ea typeface="微软雅黑" panose="020B0503020204020204" pitchFamily="34" charset="-122"/>
                <a:cs typeface="+mn-cs"/>
                <a:sym typeface="+mn-ea"/>
              </a:rPr>
              <a:t>05</a:t>
            </a:r>
            <a:endParaRPr kumimoji="0" lang="zh-CN" altLang="en-US" sz="3200" b="0" i="0" u="none" strike="noStrike" kern="1200" cap="none" spc="0" normalizeH="0" baseline="0" noProof="0">
              <a:ln>
                <a:noFill/>
              </a:ln>
              <a:solidFill>
                <a:schemeClr val="accent1"/>
              </a:solidFill>
              <a:effectLst/>
              <a:uLnTx/>
              <a:uFillTx/>
              <a:latin typeface="Impact" panose="020B0806030902050204" pitchFamily="34" charset="0"/>
              <a:ea typeface="微软雅黑" panose="020B0503020204020204" pitchFamily="34" charset="-122"/>
              <a:cs typeface="+mn-cs"/>
              <a:sym typeface="+mn-ea"/>
            </a:endParaRPr>
          </a:p>
        </p:txBody>
      </p:sp>
      <p:pic>
        <p:nvPicPr>
          <p:cNvPr id="9224" name="图片 1" descr="fd7822eee3c587287323d4825493695"/>
          <p:cNvPicPr>
            <a:picLocks noChangeAspect="1"/>
          </p:cNvPicPr>
          <p:nvPr userDrawn="1"/>
        </p:nvPicPr>
        <p:blipFill>
          <a:blip r:embed="rId3" cstate="print"/>
          <a:stretch>
            <a:fillRect/>
          </a:stretch>
        </p:blipFill>
        <p:spPr>
          <a:xfrm>
            <a:off x="8189913" y="333375"/>
            <a:ext cx="3602037" cy="822325"/>
          </a:xfrm>
          <a:prstGeom prst="rect">
            <a:avLst/>
          </a:prstGeom>
          <a:noFill/>
          <a:ln w="9525">
            <a:noFill/>
          </a:ln>
        </p:spPr>
      </p:pic>
      <p:sp>
        <p:nvSpPr>
          <p:cNvPr id="24" name="灯片编号占位符 3"/>
          <p:cNvSpPr>
            <a:spLocks noGrp="1"/>
          </p:cNvSpPr>
          <p:nvPr>
            <p:ph type="sldNum" sz="quarter" idx="4"/>
          </p:nvPr>
        </p:nvSpPr>
        <p:spPr>
          <a:xfrm>
            <a:off x="1036638" y="6334125"/>
            <a:ext cx="292100" cy="284163"/>
          </a:xfrm>
          <a:prstGeom prst="rect">
            <a:avLst/>
          </a:prstGeom>
          <a:solidFill>
            <a:schemeClr val="accent1"/>
          </a:solidFill>
          <a:ln>
            <a:solidFill>
              <a:schemeClr val="accent1"/>
            </a:solidFill>
          </a:ln>
        </p:spPr>
        <p:txBody>
          <a:bodyPr vert="horz" wrap="square" lIns="0" tIns="0" rIns="0" bIns="0" numCol="1" anchor="ctr" anchorCtr="1" compatLnSpc="1"/>
          <a:lstStyle/>
          <a:p>
            <a:pPr algn="ctr" fontAlgn="base"/>
            <a:fld id="{9A0DB2DC-4C9A-4742-B13C-FB6460FD3503}" type="slidenum">
              <a:rPr lang="zh-CN" altLang="en-US" sz="1200" strike="noStrike" noProof="1" dirty="0">
                <a:solidFill>
                  <a:schemeClr val="bg1"/>
                </a:solidFill>
                <a:latin typeface="Copperplate Gothic Bold" pitchFamily="34" charset="0"/>
                <a:ea typeface="微软雅黑" panose="020B0503020204020204" pitchFamily="34" charset="-122"/>
                <a:cs typeface="+mn-cs"/>
              </a:rPr>
              <a:pPr algn="ctr" fontAlgn="base"/>
              <a:t>‹#›</a:t>
            </a:fld>
            <a:endParaRPr lang="zh-CN" altLang="en-US" sz="1200" strike="noStrike" noProof="1">
              <a:solidFill>
                <a:schemeClr val="bg1"/>
              </a:solidFill>
            </a:endParaRPr>
          </a:p>
        </p:txBody>
      </p:sp>
    </p:spTree>
  </p:cSld>
  <p:clrMapOvr>
    <a:masterClrMapping/>
  </p:clrMapOvr>
  <p:transition spd="med">
    <p:fade/>
  </p:transition>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第6章节">
    <p:bg>
      <p:bgPr>
        <a:blipFill rotWithShape="0">
          <a:blip r:embed="rId2" cstate="print"/>
          <a:stretch>
            <a:fillRect/>
          </a:stretch>
        </a:blipFill>
        <a:effectLst/>
      </p:bgPr>
    </p:bg>
    <p:spTree>
      <p:nvGrpSpPr>
        <p:cNvPr id="1" name=""/>
        <p:cNvGrpSpPr/>
        <p:nvPr/>
      </p:nvGrpSpPr>
      <p:grpSpPr>
        <a:xfrm>
          <a:off x="0" y="0"/>
          <a:ext cx="0" cy="0"/>
          <a:chOff x="0" y="0"/>
          <a:chExt cx="0" cy="0"/>
        </a:xfrm>
      </p:grpSpPr>
      <p:cxnSp>
        <p:nvCxnSpPr>
          <p:cNvPr id="3" name="直接连接符 2"/>
          <p:cNvCxnSpPr/>
          <p:nvPr/>
        </p:nvCxnSpPr>
        <p:spPr>
          <a:xfrm flipH="1">
            <a:off x="1430338" y="6480175"/>
            <a:ext cx="10620375"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flipH="1">
            <a:off x="141288" y="6480175"/>
            <a:ext cx="792163"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5" name="组合 4"/>
          <p:cNvGrpSpPr/>
          <p:nvPr/>
        </p:nvGrpSpPr>
        <p:grpSpPr>
          <a:xfrm flipH="1">
            <a:off x="975514" y="6268899"/>
            <a:ext cx="412970" cy="421874"/>
            <a:chOff x="7019085" y="157473"/>
            <a:chExt cx="3868830" cy="3952255"/>
          </a:xfrm>
          <a:solidFill>
            <a:schemeClr val="accent1"/>
          </a:solidFill>
        </p:grpSpPr>
        <p:sp>
          <p:nvSpPr>
            <p:cNvPr id="6" name="椭圆 5"/>
            <p:cNvSpPr/>
            <p:nvPr/>
          </p:nvSpPr>
          <p:spPr>
            <a:xfrm>
              <a:off x="8641073" y="157473"/>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7" name="椭圆 6"/>
            <p:cNvSpPr/>
            <p:nvPr/>
          </p:nvSpPr>
          <p:spPr>
            <a:xfrm rot="1542857">
              <a:off x="9362925" y="322231"/>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8" name="椭圆 7"/>
            <p:cNvSpPr/>
            <p:nvPr/>
          </p:nvSpPr>
          <p:spPr>
            <a:xfrm rot="3085714">
              <a:off x="9941806" y="783873"/>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9" name="椭圆 8"/>
            <p:cNvSpPr/>
            <p:nvPr/>
          </p:nvSpPr>
          <p:spPr>
            <a:xfrm rot="7714286">
              <a:off x="9941806" y="2858472"/>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10" name="椭圆 9"/>
            <p:cNvSpPr/>
            <p:nvPr/>
          </p:nvSpPr>
          <p:spPr>
            <a:xfrm rot="4628572">
              <a:off x="10263060" y="1450964"/>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11" name="椭圆 10"/>
            <p:cNvSpPr/>
            <p:nvPr/>
          </p:nvSpPr>
          <p:spPr>
            <a:xfrm rot="9257143">
              <a:off x="9362925" y="3320114"/>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12" name="椭圆 11"/>
            <p:cNvSpPr/>
            <p:nvPr/>
          </p:nvSpPr>
          <p:spPr>
            <a:xfrm rot="6171428">
              <a:off x="10263060" y="2191381"/>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13" name="椭圆 12"/>
            <p:cNvSpPr/>
            <p:nvPr/>
          </p:nvSpPr>
          <p:spPr>
            <a:xfrm rot="10800000">
              <a:off x="8641073" y="3484873"/>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14" name="椭圆 13"/>
            <p:cNvSpPr/>
            <p:nvPr/>
          </p:nvSpPr>
          <p:spPr>
            <a:xfrm rot="12342857">
              <a:off x="7919220" y="3320114"/>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15" name="椭圆 14"/>
            <p:cNvSpPr/>
            <p:nvPr/>
          </p:nvSpPr>
          <p:spPr>
            <a:xfrm rot="13885714">
              <a:off x="7340340" y="2858472"/>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16" name="椭圆 15"/>
            <p:cNvSpPr/>
            <p:nvPr/>
          </p:nvSpPr>
          <p:spPr>
            <a:xfrm rot="20057142">
              <a:off x="7919220" y="322231"/>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17" name="椭圆 16"/>
            <p:cNvSpPr/>
            <p:nvPr/>
          </p:nvSpPr>
          <p:spPr>
            <a:xfrm rot="15428571">
              <a:off x="7019085" y="2191381"/>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18" name="椭圆 17"/>
            <p:cNvSpPr/>
            <p:nvPr/>
          </p:nvSpPr>
          <p:spPr>
            <a:xfrm rot="16971429">
              <a:off x="7019085" y="1450964"/>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19" name="椭圆 18"/>
            <p:cNvSpPr/>
            <p:nvPr/>
          </p:nvSpPr>
          <p:spPr>
            <a:xfrm rot="18514286">
              <a:off x="7340340" y="783873"/>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grpSp>
      <p:cxnSp>
        <p:nvCxnSpPr>
          <p:cNvPr id="20" name="直接连接符 19" hidden="1"/>
          <p:cNvCxnSpPr/>
          <p:nvPr/>
        </p:nvCxnSpPr>
        <p:spPr>
          <a:xfrm>
            <a:off x="3181350" y="431800"/>
            <a:ext cx="0" cy="525463"/>
          </a:xfrm>
          <a:prstGeom prst="line">
            <a:avLst/>
          </a:prstGeom>
          <a:ln>
            <a:solidFill>
              <a:srgbClr val="28A9D6"/>
            </a:solidFill>
          </a:ln>
        </p:spPr>
        <p:style>
          <a:lnRef idx="1">
            <a:schemeClr val="accent1"/>
          </a:lnRef>
          <a:fillRef idx="0">
            <a:schemeClr val="accent1"/>
          </a:fillRef>
          <a:effectRef idx="0">
            <a:schemeClr val="accent1"/>
          </a:effectRef>
          <a:fontRef idx="minor">
            <a:schemeClr val="tx1"/>
          </a:fontRef>
        </p:style>
      </p:cxnSp>
      <p:sp>
        <p:nvSpPr>
          <p:cNvPr id="21" name="任意多边形 20"/>
          <p:cNvSpPr/>
          <p:nvPr/>
        </p:nvSpPr>
        <p:spPr>
          <a:xfrm flipV="1">
            <a:off x="174625" y="423863"/>
            <a:ext cx="1385888" cy="431800"/>
          </a:xfrm>
          <a:custGeom>
            <a:avLst/>
            <a:gdLst>
              <a:gd name="connsiteX0" fmla="*/ 167822 w 1386790"/>
              <a:gd name="connsiteY0" fmla="*/ 524933 h 524933"/>
              <a:gd name="connsiteX1" fmla="*/ 168846 w 1386790"/>
              <a:gd name="connsiteY1" fmla="*/ 524933 h 524933"/>
              <a:gd name="connsiteX2" fmla="*/ 168846 w 1386790"/>
              <a:gd name="connsiteY2" fmla="*/ 14598 h 524933"/>
              <a:gd name="connsiteX3" fmla="*/ 1386790 w 1386790"/>
              <a:gd name="connsiteY3" fmla="*/ 14598 h 524933"/>
              <a:gd name="connsiteX4" fmla="*/ 1386790 w 1386790"/>
              <a:gd name="connsiteY4" fmla="*/ 0 h 524933"/>
              <a:gd name="connsiteX5" fmla="*/ 167822 w 1386790"/>
              <a:gd name="connsiteY5" fmla="*/ 0 h 524933"/>
              <a:gd name="connsiteX6" fmla="*/ 152999 w 1386790"/>
              <a:gd name="connsiteY6" fmla="*/ 0 h 524933"/>
              <a:gd name="connsiteX7" fmla="*/ 152999 w 1386790"/>
              <a:gd name="connsiteY7" fmla="*/ 507260 h 524933"/>
              <a:gd name="connsiteX8" fmla="*/ 107280 w 1386790"/>
              <a:gd name="connsiteY8" fmla="*/ 507260 h 524933"/>
              <a:gd name="connsiteX9" fmla="*/ 107280 w 1386790"/>
              <a:gd name="connsiteY9" fmla="*/ 0 h 524933"/>
              <a:gd name="connsiteX10" fmla="*/ 0 w 1386790"/>
              <a:gd name="connsiteY10" fmla="*/ 0 h 524933"/>
              <a:gd name="connsiteX11" fmla="*/ 0 w 1386790"/>
              <a:gd name="connsiteY11" fmla="*/ 524932 h 524933"/>
              <a:gd name="connsiteX12" fmla="*/ 33834 w 1386790"/>
              <a:gd name="connsiteY12" fmla="*/ 524932 h 524933"/>
              <a:gd name="connsiteX13" fmla="*/ 33834 w 1386790"/>
              <a:gd name="connsiteY13" fmla="*/ 23810 h 524933"/>
              <a:gd name="connsiteX14" fmla="*/ 79553 w 1386790"/>
              <a:gd name="connsiteY14" fmla="*/ 23810 h 524933"/>
              <a:gd name="connsiteX15" fmla="*/ 79553 w 1386790"/>
              <a:gd name="connsiteY15" fmla="*/ 524932 h 524933"/>
              <a:gd name="connsiteX16" fmla="*/ 167822 w 1386790"/>
              <a:gd name="connsiteY16" fmla="*/ 524932 h 524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86790" h="524933">
                <a:moveTo>
                  <a:pt x="167822" y="524933"/>
                </a:moveTo>
                <a:lnTo>
                  <a:pt x="168846" y="524933"/>
                </a:lnTo>
                <a:lnTo>
                  <a:pt x="168846" y="14598"/>
                </a:lnTo>
                <a:lnTo>
                  <a:pt x="1386790" y="14598"/>
                </a:lnTo>
                <a:lnTo>
                  <a:pt x="1386790" y="0"/>
                </a:lnTo>
                <a:lnTo>
                  <a:pt x="167822" y="0"/>
                </a:lnTo>
                <a:lnTo>
                  <a:pt x="152999" y="0"/>
                </a:lnTo>
                <a:lnTo>
                  <a:pt x="152999" y="507260"/>
                </a:lnTo>
                <a:lnTo>
                  <a:pt x="107280" y="507260"/>
                </a:lnTo>
                <a:lnTo>
                  <a:pt x="107280" y="0"/>
                </a:lnTo>
                <a:lnTo>
                  <a:pt x="0" y="0"/>
                </a:lnTo>
                <a:lnTo>
                  <a:pt x="0" y="524932"/>
                </a:lnTo>
                <a:lnTo>
                  <a:pt x="33834" y="524932"/>
                </a:lnTo>
                <a:lnTo>
                  <a:pt x="33834" y="23810"/>
                </a:lnTo>
                <a:lnTo>
                  <a:pt x="79553" y="23810"/>
                </a:lnTo>
                <a:lnTo>
                  <a:pt x="79553" y="524932"/>
                </a:lnTo>
                <a:lnTo>
                  <a:pt x="167822" y="524932"/>
                </a:lnTo>
                <a:close/>
              </a:path>
            </a:pathLst>
          </a:custGeom>
          <a:solidFill>
            <a:srgbClr val="339933"/>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2" name="TextBox 24"/>
          <p:cNvSpPr txBox="1">
            <a:spLocks noChangeArrowheads="1"/>
          </p:cNvSpPr>
          <p:nvPr/>
        </p:nvSpPr>
        <p:spPr bwMode="auto">
          <a:xfrm>
            <a:off x="479425" y="333375"/>
            <a:ext cx="846138" cy="584200"/>
          </a:xfrm>
          <a:prstGeom prst="rect">
            <a:avLst/>
          </a:prstGeom>
          <a:noFill/>
          <a:ln w="9525">
            <a:solidFill>
              <a:schemeClr val="accent1"/>
            </a:solidFill>
            <a:miter lim="800000"/>
          </a:ln>
        </p:spPr>
        <p:txBody>
          <a:bodyPr anchor="ctr" anchorCtr="1">
            <a:spAutoFit/>
          </a:bodyPr>
          <a:lstStyle>
            <a:lvl1pPr>
              <a:defRPr>
                <a:solidFill>
                  <a:schemeClr val="tx1"/>
                </a:solidFill>
                <a:latin typeface="Copperplate Gothic Bold" pitchFamily="34" charset="0"/>
                <a:ea typeface="微软雅黑" panose="020B0503020204020204" pitchFamily="34" charset="-122"/>
              </a:defRPr>
            </a:lvl1pPr>
            <a:lvl2pPr marL="742950" indent="-285750">
              <a:defRPr>
                <a:solidFill>
                  <a:schemeClr val="tx1"/>
                </a:solidFill>
                <a:latin typeface="Copperplate Gothic Bold" pitchFamily="34" charset="0"/>
                <a:ea typeface="微软雅黑" panose="020B0503020204020204" pitchFamily="34" charset="-122"/>
              </a:defRPr>
            </a:lvl2pPr>
            <a:lvl3pPr marL="1143000" indent="-228600">
              <a:defRPr>
                <a:solidFill>
                  <a:schemeClr val="tx1"/>
                </a:solidFill>
                <a:latin typeface="Copperplate Gothic Bold" pitchFamily="34" charset="0"/>
                <a:ea typeface="微软雅黑" panose="020B0503020204020204" pitchFamily="34" charset="-122"/>
              </a:defRPr>
            </a:lvl3pPr>
            <a:lvl4pPr marL="1600200" indent="-228600">
              <a:defRPr>
                <a:solidFill>
                  <a:schemeClr val="tx1"/>
                </a:solidFill>
                <a:latin typeface="Copperplate Gothic Bold" pitchFamily="34" charset="0"/>
                <a:ea typeface="微软雅黑" panose="020B0503020204020204" pitchFamily="34" charset="-122"/>
              </a:defRPr>
            </a:lvl4pPr>
            <a:lvl5pPr marL="2057400" indent="-228600">
              <a:defRPr>
                <a:solidFill>
                  <a:schemeClr val="tx1"/>
                </a:solidFill>
                <a:latin typeface="Copperplate Gothic Bold"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opperplate Gothic Bold"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opperplate Gothic Bold"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opperplate Gothic Bold"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opperplate Gothic Bold" pitchFamily="34" charset="0"/>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3200" b="0" i="0" u="none" strike="noStrike" kern="1200" cap="none" spc="0" normalizeH="0" baseline="0" noProof="0" dirty="0">
                <a:ln>
                  <a:noFill/>
                </a:ln>
                <a:solidFill>
                  <a:schemeClr val="accent1"/>
                </a:solidFill>
                <a:effectLst/>
                <a:uLnTx/>
                <a:uFillTx/>
                <a:latin typeface="Impact" panose="020B0806030902050204" pitchFamily="34" charset="0"/>
                <a:ea typeface="微软雅黑" panose="020B0503020204020204" pitchFamily="34" charset="-122"/>
                <a:cs typeface="+mn-cs"/>
                <a:sym typeface="+mn-ea"/>
              </a:rPr>
              <a:t>06</a:t>
            </a:r>
            <a:endParaRPr kumimoji="0" lang="zh-CN" altLang="en-US" sz="3200" b="0" i="0" u="none" strike="noStrike" kern="1200" cap="none" spc="0" normalizeH="0" baseline="0" noProof="0">
              <a:ln>
                <a:noFill/>
              </a:ln>
              <a:solidFill>
                <a:schemeClr val="accent1"/>
              </a:solidFill>
              <a:effectLst/>
              <a:uLnTx/>
              <a:uFillTx/>
              <a:latin typeface="Impact" panose="020B0806030902050204" pitchFamily="34" charset="0"/>
              <a:ea typeface="微软雅黑" panose="020B0503020204020204" pitchFamily="34" charset="-122"/>
              <a:cs typeface="+mn-cs"/>
              <a:sym typeface="+mn-ea"/>
            </a:endParaRPr>
          </a:p>
        </p:txBody>
      </p:sp>
      <p:pic>
        <p:nvPicPr>
          <p:cNvPr id="10248" name="图片 1" descr="fd7822eee3c587287323d4825493695"/>
          <p:cNvPicPr>
            <a:picLocks noChangeAspect="1"/>
          </p:cNvPicPr>
          <p:nvPr userDrawn="1"/>
        </p:nvPicPr>
        <p:blipFill>
          <a:blip r:embed="rId3" cstate="print"/>
          <a:stretch>
            <a:fillRect/>
          </a:stretch>
        </p:blipFill>
        <p:spPr>
          <a:xfrm>
            <a:off x="8343900" y="423863"/>
            <a:ext cx="3603625" cy="823912"/>
          </a:xfrm>
          <a:prstGeom prst="rect">
            <a:avLst/>
          </a:prstGeom>
          <a:noFill/>
          <a:ln w="9525">
            <a:noFill/>
          </a:ln>
        </p:spPr>
      </p:pic>
      <p:sp>
        <p:nvSpPr>
          <p:cNvPr id="24" name="灯片编号占位符 3"/>
          <p:cNvSpPr>
            <a:spLocks noGrp="1"/>
          </p:cNvSpPr>
          <p:nvPr>
            <p:ph type="sldNum" sz="quarter" idx="4"/>
          </p:nvPr>
        </p:nvSpPr>
        <p:spPr>
          <a:xfrm>
            <a:off x="1036638" y="6334125"/>
            <a:ext cx="292100" cy="284163"/>
          </a:xfrm>
          <a:prstGeom prst="rect">
            <a:avLst/>
          </a:prstGeom>
          <a:solidFill>
            <a:schemeClr val="accent1"/>
          </a:solidFill>
          <a:ln>
            <a:solidFill>
              <a:schemeClr val="accent1"/>
            </a:solidFill>
          </a:ln>
        </p:spPr>
        <p:txBody>
          <a:bodyPr vert="horz" wrap="square" lIns="0" tIns="0" rIns="0" bIns="0" numCol="1" anchor="ctr" anchorCtr="1" compatLnSpc="1"/>
          <a:lstStyle/>
          <a:p>
            <a:pPr algn="ctr" fontAlgn="base"/>
            <a:fld id="{9A0DB2DC-4C9A-4742-B13C-FB6460FD3503}" type="slidenum">
              <a:rPr lang="zh-CN" altLang="en-US" sz="1200" strike="noStrike" noProof="1" dirty="0">
                <a:solidFill>
                  <a:schemeClr val="bg1"/>
                </a:solidFill>
                <a:latin typeface="Copperplate Gothic Bold" pitchFamily="34" charset="0"/>
                <a:ea typeface="微软雅黑" panose="020B0503020204020204" pitchFamily="34" charset="-122"/>
                <a:cs typeface="+mn-cs"/>
              </a:rPr>
              <a:pPr algn="ctr" fontAlgn="base"/>
              <a:t>‹#›</a:t>
            </a:fld>
            <a:endParaRPr lang="zh-CN" altLang="en-US" sz="1200" strike="noStrike" noProof="1">
              <a:solidFill>
                <a:schemeClr val="bg1"/>
              </a:solidFill>
            </a:endParaRPr>
          </a:p>
        </p:txBody>
      </p:sp>
    </p:spTree>
  </p:cSld>
  <p:clrMapOvr>
    <a:masterClrMapping/>
  </p:clrMapOvr>
  <p:transition spd="med">
    <p:fade/>
  </p:transition>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底面">
    <p:bg>
      <p:bgPr>
        <a:blipFill rotWithShape="0">
          <a:blip r:embed="rId2" cstate="print"/>
          <a:stretch>
            <a:fillRect/>
          </a:stretch>
        </a:blipFill>
        <a:effectLst/>
      </p:bgPr>
    </p:bg>
    <p:spTree>
      <p:nvGrpSpPr>
        <p:cNvPr id="1" name=""/>
        <p:cNvGrpSpPr/>
        <p:nvPr/>
      </p:nvGrpSpPr>
      <p:grpSpPr>
        <a:xfrm>
          <a:off x="0" y="0"/>
          <a:ext cx="0" cy="0"/>
          <a:chOff x="0" y="0"/>
          <a:chExt cx="0" cy="0"/>
        </a:xfrm>
      </p:grpSpPr>
      <p:sp>
        <p:nvSpPr>
          <p:cNvPr id="3" name="矩形 2"/>
          <p:cNvSpPr>
            <a:spLocks noChangeArrowheads="1"/>
          </p:cNvSpPr>
          <p:nvPr/>
        </p:nvSpPr>
        <p:spPr bwMode="auto">
          <a:xfrm>
            <a:off x="0" y="2625725"/>
            <a:ext cx="12192000" cy="1716088"/>
          </a:xfrm>
          <a:prstGeom prst="rect">
            <a:avLst/>
          </a:prstGeom>
          <a:solidFill>
            <a:schemeClr val="accent1"/>
          </a:solidFill>
          <a:ln w="9525">
            <a:solidFill>
              <a:srgbClr val="339933"/>
            </a:solidFill>
            <a:miter lim="800000"/>
          </a:ln>
        </p:spPr>
        <p:txBody>
          <a:bodyPr lIns="121920" tIns="60960" rIns="121920" bIns="60960"/>
          <a:lstStyle>
            <a:lvl1pPr>
              <a:defRPr>
                <a:solidFill>
                  <a:schemeClr val="tx1"/>
                </a:solidFill>
                <a:latin typeface="Copperplate Gothic Bold" pitchFamily="34" charset="0"/>
                <a:ea typeface="微软雅黑" panose="020B0503020204020204" pitchFamily="34" charset="-122"/>
              </a:defRPr>
            </a:lvl1pPr>
            <a:lvl2pPr marL="742950" indent="-285750">
              <a:defRPr>
                <a:solidFill>
                  <a:schemeClr val="tx1"/>
                </a:solidFill>
                <a:latin typeface="Copperplate Gothic Bold" pitchFamily="34" charset="0"/>
                <a:ea typeface="微软雅黑" panose="020B0503020204020204" pitchFamily="34" charset="-122"/>
              </a:defRPr>
            </a:lvl2pPr>
            <a:lvl3pPr marL="1143000" indent="-228600">
              <a:defRPr>
                <a:solidFill>
                  <a:schemeClr val="tx1"/>
                </a:solidFill>
                <a:latin typeface="Copperplate Gothic Bold" pitchFamily="34" charset="0"/>
                <a:ea typeface="微软雅黑" panose="020B0503020204020204" pitchFamily="34" charset="-122"/>
              </a:defRPr>
            </a:lvl3pPr>
            <a:lvl4pPr marL="1600200" indent="-228600">
              <a:defRPr>
                <a:solidFill>
                  <a:schemeClr val="tx1"/>
                </a:solidFill>
                <a:latin typeface="Copperplate Gothic Bold" pitchFamily="34" charset="0"/>
                <a:ea typeface="微软雅黑" panose="020B0503020204020204" pitchFamily="34" charset="-122"/>
              </a:defRPr>
            </a:lvl4pPr>
            <a:lvl5pPr marL="2057400" indent="-228600">
              <a:defRPr>
                <a:solidFill>
                  <a:schemeClr val="tx1"/>
                </a:solidFill>
                <a:latin typeface="Copperplate Gothic Bold"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opperplate Gothic Bold"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opperplate Gothic Bold"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opperplate Gothic Bold"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opperplate Gothic Bold" pitchFamily="34" charset="0"/>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Copperplate Gothic Bold" pitchFamily="34" charset="0"/>
              <a:ea typeface="微软雅黑" panose="020B0503020204020204" pitchFamily="34" charset="-122"/>
              <a:cs typeface="+mn-cs"/>
            </a:endParaRPr>
          </a:p>
        </p:txBody>
      </p:sp>
      <p:cxnSp>
        <p:nvCxnSpPr>
          <p:cNvPr id="4" name="直接连接符 3"/>
          <p:cNvCxnSpPr/>
          <p:nvPr/>
        </p:nvCxnSpPr>
        <p:spPr>
          <a:xfrm>
            <a:off x="0" y="4373563"/>
            <a:ext cx="121920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TextBox 13"/>
          <p:cNvSpPr txBox="1"/>
          <p:nvPr/>
        </p:nvSpPr>
        <p:spPr>
          <a:xfrm>
            <a:off x="3876871" y="2822089"/>
            <a:ext cx="4438258" cy="1200329"/>
          </a:xfrm>
          <a:prstGeom prst="rect">
            <a:avLst/>
          </a:prstGeom>
          <a:noFill/>
          <a:effectLst>
            <a:outerShdw blurRad="50800" dist="38100" dir="2700000" algn="tl" rotWithShape="0">
              <a:prstClr val="black">
                <a:alpha val="40000"/>
              </a:prstClr>
            </a:outerShdw>
          </a:effectLst>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7200" b="1" i="0" u="none" strike="noStrike" kern="1200" cap="none" spc="0" normalizeH="0" baseline="0" noProof="0" dirty="0">
                <a:ln w="3175">
                  <a:solidFill>
                    <a:srgbClr val="31A5D7"/>
                  </a:solidFill>
                </a:ln>
                <a:solidFill>
                  <a:schemeClr val="bg1"/>
                </a:solidFill>
                <a:effectLst/>
                <a:uLnTx/>
                <a:uFillTx/>
                <a:latin typeface="Copperplate Gothic Bold" pitchFamily="34" charset="0"/>
                <a:ea typeface="华康俪金黑W8" pitchFamily="49" charset="-122"/>
                <a:cs typeface="+mn-cs"/>
                <a:sym typeface="+mn-ea"/>
              </a:rPr>
              <a:t>谢谢</a:t>
            </a:r>
            <a:endParaRPr kumimoji="0" lang="zh-CN" altLang="en-US" sz="11500" b="1" i="0" u="none" strike="noStrike" kern="1200" cap="none" spc="0" normalizeH="0" baseline="0" noProof="0" dirty="0">
              <a:ln w="3175">
                <a:solidFill>
                  <a:srgbClr val="31A5D7"/>
                </a:solidFill>
              </a:ln>
              <a:solidFill>
                <a:schemeClr val="bg1"/>
              </a:solidFill>
              <a:effectLst/>
              <a:uLnTx/>
              <a:uFillTx/>
              <a:latin typeface="华康俪金黑W8" pitchFamily="49" charset="-122"/>
              <a:ea typeface="华康俪金黑W8" pitchFamily="49" charset="-122"/>
              <a:cs typeface="+mn-cs"/>
              <a:sym typeface="+mn-ea"/>
            </a:endParaRPr>
          </a:p>
        </p:txBody>
      </p:sp>
      <p:cxnSp>
        <p:nvCxnSpPr>
          <p:cNvPr id="6" name="直接连接符 5"/>
          <p:cNvCxnSpPr/>
          <p:nvPr/>
        </p:nvCxnSpPr>
        <p:spPr>
          <a:xfrm>
            <a:off x="0" y="2597150"/>
            <a:ext cx="121920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0" y="6216650"/>
            <a:ext cx="4319588" cy="1270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0" y="6283325"/>
            <a:ext cx="4319588" cy="1270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0" y="6350000"/>
            <a:ext cx="4319588" cy="1270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7872413" y="6216650"/>
            <a:ext cx="4319588" cy="1270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7872413" y="6283325"/>
            <a:ext cx="4319588" cy="1270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7872413" y="6350000"/>
            <a:ext cx="4319588" cy="1270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sp>
        <p:nvSpPr>
          <p:cNvPr id="13" name="文本框 42"/>
          <p:cNvSpPr txBox="1">
            <a:spLocks noChangeArrowheads="1"/>
          </p:cNvSpPr>
          <p:nvPr/>
        </p:nvSpPr>
        <p:spPr bwMode="auto">
          <a:xfrm>
            <a:off x="4857750" y="6092825"/>
            <a:ext cx="2833688" cy="398463"/>
          </a:xfrm>
          <a:prstGeom prst="rect">
            <a:avLst/>
          </a:prstGeom>
          <a:noFill/>
          <a:ln>
            <a:noFill/>
          </a:ln>
        </p:spPr>
        <p:txBody>
          <a:bodyPr>
            <a:spAutoFit/>
          </a:bodyPr>
          <a:lstStyle>
            <a:lvl1pPr>
              <a:defRPr>
                <a:solidFill>
                  <a:schemeClr val="tx1"/>
                </a:solidFill>
                <a:latin typeface="Copperplate Gothic Bold" pitchFamily="34" charset="0"/>
                <a:ea typeface="微软雅黑" panose="020B0503020204020204" pitchFamily="34" charset="-122"/>
              </a:defRPr>
            </a:lvl1pPr>
            <a:lvl2pPr marL="742950" indent="-285750">
              <a:defRPr>
                <a:solidFill>
                  <a:schemeClr val="tx1"/>
                </a:solidFill>
                <a:latin typeface="Copperplate Gothic Bold" pitchFamily="34" charset="0"/>
                <a:ea typeface="微软雅黑" panose="020B0503020204020204" pitchFamily="34" charset="-122"/>
              </a:defRPr>
            </a:lvl2pPr>
            <a:lvl3pPr marL="1143000" indent="-228600">
              <a:defRPr>
                <a:solidFill>
                  <a:schemeClr val="tx1"/>
                </a:solidFill>
                <a:latin typeface="Copperplate Gothic Bold" pitchFamily="34" charset="0"/>
                <a:ea typeface="微软雅黑" panose="020B0503020204020204" pitchFamily="34" charset="-122"/>
              </a:defRPr>
            </a:lvl3pPr>
            <a:lvl4pPr marL="1600200" indent="-228600">
              <a:defRPr>
                <a:solidFill>
                  <a:schemeClr val="tx1"/>
                </a:solidFill>
                <a:latin typeface="Copperplate Gothic Bold" pitchFamily="34" charset="0"/>
                <a:ea typeface="微软雅黑" panose="020B0503020204020204" pitchFamily="34" charset="-122"/>
              </a:defRPr>
            </a:lvl4pPr>
            <a:lvl5pPr marL="2057400" indent="-228600">
              <a:defRPr>
                <a:solidFill>
                  <a:schemeClr val="tx1"/>
                </a:solidFill>
                <a:latin typeface="Copperplate Gothic Bold"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opperplate Gothic Bold"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opperplate Gothic Bold"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opperplate Gothic Bold"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opperplate Gothic Bold" pitchFamily="34" charset="0"/>
                <a:ea typeface="微软雅黑" panose="020B0503020204020204" pitchFamily="34"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2000" b="1" i="0" u="none" strike="noStrike" kern="1200" cap="none" spc="0" normalizeH="0" baseline="0" noProof="0">
                <a:ln>
                  <a:noFill/>
                </a:ln>
                <a:solidFill>
                  <a:srgbClr val="404040"/>
                </a:solidFill>
                <a:effectLst/>
                <a:uLnTx/>
                <a:uFillTx/>
                <a:latin typeface="Copperplate Gothic Bold" pitchFamily="34" charset="0"/>
                <a:ea typeface="微软雅黑" panose="020B0503020204020204" pitchFamily="34" charset="-122"/>
                <a:cs typeface="+mn-cs"/>
                <a:sym typeface="+mn-ea"/>
              </a:rPr>
              <a:t>润泽科技发展有限公司</a:t>
            </a:r>
          </a:p>
        </p:txBody>
      </p:sp>
      <p:pic>
        <p:nvPicPr>
          <p:cNvPr id="11277" name="图片 6" descr="fd7822eee3c587287323d4825493695"/>
          <p:cNvPicPr>
            <a:picLocks noChangeAspect="1"/>
          </p:cNvPicPr>
          <p:nvPr userDrawn="1"/>
        </p:nvPicPr>
        <p:blipFill>
          <a:blip r:embed="rId3" cstate="print"/>
          <a:stretch>
            <a:fillRect/>
          </a:stretch>
        </p:blipFill>
        <p:spPr>
          <a:xfrm>
            <a:off x="8315325" y="258763"/>
            <a:ext cx="3602038" cy="823912"/>
          </a:xfrm>
          <a:prstGeom prst="rect">
            <a:avLst/>
          </a:prstGeom>
          <a:noFill/>
          <a:ln w="9525">
            <a:noFill/>
          </a:ln>
        </p:spPr>
      </p:pic>
      <p:sp>
        <p:nvSpPr>
          <p:cNvPr id="15" name="灯片编号占位符 1"/>
          <p:cNvSpPr>
            <a:spLocks noGrp="1"/>
          </p:cNvSpPr>
          <p:nvPr>
            <p:ph type="sldNum" sz="quarter" idx="4"/>
          </p:nvPr>
        </p:nvSpPr>
        <p:spPr>
          <a:xfrm>
            <a:off x="942975" y="6338888"/>
            <a:ext cx="541338" cy="282575"/>
          </a:xfrm>
          <a:prstGeom prst="rect">
            <a:avLst/>
          </a:prstGeom>
        </p:spPr>
        <p:txBody>
          <a:bodyPr vert="horz" wrap="square" lIns="0" tIns="0" rIns="0" bIns="0" numCol="1" anchor="t" anchorCtr="0" compatLnSpc="1"/>
          <a:lstStyle/>
          <a:p>
            <a:pPr algn="ctr" fontAlgn="base"/>
            <a:fld id="{9A0DB2DC-4C9A-4742-B13C-FB6460FD3503}" type="slidenum">
              <a:rPr lang="zh-CN" altLang="en-US" strike="noStrike" noProof="1" dirty="0">
                <a:latin typeface="Copperplate Gothic Bold" pitchFamily="34" charset="0"/>
                <a:ea typeface="微软雅黑" panose="020B0503020204020204" pitchFamily="34" charset="-122"/>
                <a:cs typeface="+mn-cs"/>
              </a:rPr>
              <a:pPr algn="ctr" fontAlgn="base"/>
              <a:t>‹#›</a:t>
            </a:fld>
            <a:endParaRPr lang="zh-CN" altLang="en-US" strike="noStrike" noProof="1"/>
          </a:p>
        </p:txBody>
      </p:sp>
    </p:spTree>
  </p:cSld>
  <p:clrMapOvr>
    <a:overrideClrMapping bg1="lt1" tx1="dk1" bg2="lt2" tx2="dk2" accent1="accent1" accent2="accent2" accent3="accent3" accent4="accent4" accent5="accent5" accent6="accent6" hlink="hlink" folHlink="folHlink"/>
  </p:clrMapOvr>
  <p:transition spd="med">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3" Type="http://schemas.openxmlformats.org/officeDocument/2006/relationships/slideLayout" Target="../slideLayouts/slideLayout12.xml"/><Relationship Id="rId7" Type="http://schemas.openxmlformats.org/officeDocument/2006/relationships/slideLayout" Target="../slideLayouts/slideLayout16.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5" Type="http://schemas.openxmlformats.org/officeDocument/2006/relationships/slideLayout" Target="../slideLayouts/slideLayout14.xml"/><Relationship Id="rId10" Type="http://schemas.openxmlformats.org/officeDocument/2006/relationships/theme" Target="../theme/theme2.xml"/><Relationship Id="rId4" Type="http://schemas.openxmlformats.org/officeDocument/2006/relationships/slideLayout" Target="../slideLayouts/slideLayout13.xml"/><Relationship Id="rId9"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灯片编号占位符 3"/>
          <p:cNvSpPr>
            <a:spLocks noGrp="1"/>
          </p:cNvSpPr>
          <p:nvPr>
            <p:ph type="sldNum" sz="quarter" idx="4"/>
          </p:nvPr>
        </p:nvSpPr>
        <p:spPr>
          <a:xfrm>
            <a:off x="942975" y="6338888"/>
            <a:ext cx="541338" cy="282575"/>
          </a:xfrm>
          <a:prstGeom prst="rect">
            <a:avLst/>
          </a:prstGeom>
        </p:spPr>
        <p:txBody>
          <a:bodyPr vert="horz" wrap="square" lIns="0" tIns="0" rIns="0" bIns="0" numCol="1" anchor="t" anchorCtr="0" compatLnSpc="1"/>
          <a:lstStyle>
            <a:lvl1pPr algn="ctr">
              <a:defRPr>
                <a:solidFill>
                  <a:srgbClr val="595959"/>
                </a:solidFill>
              </a:defRPr>
            </a:lvl1pPr>
          </a:lstStyle>
          <a:p>
            <a:pPr lvl="0" eaLnBrk="1" fontAlgn="base" hangingPunct="1"/>
            <a:fld id="{9A0DB2DC-4C9A-4742-B13C-FB6460FD3503}" type="slidenum">
              <a:rPr lang="zh-CN" altLang="en-US" strike="noStrike" noProof="1" dirty="0">
                <a:latin typeface="Copperplate Gothic Bold" pitchFamily="34" charset="0"/>
                <a:ea typeface="微软雅黑" panose="020B0503020204020204" pitchFamily="34" charset="-122"/>
                <a:cs typeface="+mn-cs"/>
              </a:rPr>
              <a:pPr lvl="0" eaLnBrk="1" fontAlgn="base" hangingPunct="1"/>
              <a:t>‹#›</a:t>
            </a:fld>
            <a:endParaRPr lang="zh-CN" altLang="en-US" strike="noStrike" noProof="1">
              <a:latin typeface="Copperplate Gothic Bold" pitchFamily="34"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transition spd="med">
    <p:fade/>
  </p:transition>
  <p:hf sldNum="0" hdr="0" ftr="0" dt="0"/>
  <p:txStyles>
    <p:titleStyle>
      <a:lvl1pPr algn="ctr" defTabSz="1217295" rtl="0" eaLnBrk="0" fontAlgn="base" hangingPunct="0">
        <a:spcBef>
          <a:spcPct val="0"/>
        </a:spcBef>
        <a:spcAft>
          <a:spcPct val="0"/>
        </a:spcAft>
        <a:defRPr sz="5800" kern="1200">
          <a:solidFill>
            <a:schemeClr val="tx1"/>
          </a:solidFill>
          <a:latin typeface="+mj-lt"/>
          <a:ea typeface="+mj-ea"/>
          <a:cs typeface="+mj-cs"/>
        </a:defRPr>
      </a:lvl1pPr>
      <a:lvl2pPr algn="ctr" defTabSz="1217295" rtl="0" eaLnBrk="0" fontAlgn="base" hangingPunct="0">
        <a:spcBef>
          <a:spcPct val="0"/>
        </a:spcBef>
        <a:spcAft>
          <a:spcPct val="0"/>
        </a:spcAft>
        <a:defRPr sz="5800">
          <a:solidFill>
            <a:schemeClr val="tx1"/>
          </a:solidFill>
          <a:latin typeface="Copperplate Gothic Bold" pitchFamily="34" charset="0"/>
          <a:ea typeface="微软雅黑" panose="020B0503020204020204" pitchFamily="34" charset="-122"/>
        </a:defRPr>
      </a:lvl2pPr>
      <a:lvl3pPr algn="ctr" defTabSz="1217295" rtl="0" eaLnBrk="0" fontAlgn="base" hangingPunct="0">
        <a:spcBef>
          <a:spcPct val="0"/>
        </a:spcBef>
        <a:spcAft>
          <a:spcPct val="0"/>
        </a:spcAft>
        <a:defRPr sz="5800">
          <a:solidFill>
            <a:schemeClr val="tx1"/>
          </a:solidFill>
          <a:latin typeface="Copperplate Gothic Bold" pitchFamily="34" charset="0"/>
          <a:ea typeface="微软雅黑" panose="020B0503020204020204" pitchFamily="34" charset="-122"/>
        </a:defRPr>
      </a:lvl3pPr>
      <a:lvl4pPr algn="ctr" defTabSz="1217295" rtl="0" eaLnBrk="0" fontAlgn="base" hangingPunct="0">
        <a:spcBef>
          <a:spcPct val="0"/>
        </a:spcBef>
        <a:spcAft>
          <a:spcPct val="0"/>
        </a:spcAft>
        <a:defRPr sz="5800">
          <a:solidFill>
            <a:schemeClr val="tx1"/>
          </a:solidFill>
          <a:latin typeface="Copperplate Gothic Bold" pitchFamily="34" charset="0"/>
          <a:ea typeface="微软雅黑" panose="020B0503020204020204" pitchFamily="34" charset="-122"/>
        </a:defRPr>
      </a:lvl4pPr>
      <a:lvl5pPr algn="ctr" defTabSz="1217295" rtl="0" eaLnBrk="0" fontAlgn="base" hangingPunct="0">
        <a:spcBef>
          <a:spcPct val="0"/>
        </a:spcBef>
        <a:spcAft>
          <a:spcPct val="0"/>
        </a:spcAft>
        <a:defRPr sz="5800">
          <a:solidFill>
            <a:schemeClr val="tx1"/>
          </a:solidFill>
          <a:latin typeface="Copperplate Gothic Bold" pitchFamily="34" charset="0"/>
          <a:ea typeface="微软雅黑" panose="020B0503020204020204" pitchFamily="34" charset="-122"/>
        </a:defRPr>
      </a:lvl5pPr>
      <a:lvl6pPr marL="457200" algn="ctr" defTabSz="1217295" rtl="0" fontAlgn="base">
        <a:spcBef>
          <a:spcPct val="0"/>
        </a:spcBef>
        <a:spcAft>
          <a:spcPct val="0"/>
        </a:spcAft>
        <a:defRPr sz="5800">
          <a:solidFill>
            <a:schemeClr val="tx1"/>
          </a:solidFill>
          <a:latin typeface="Copperplate Gothic Bold" pitchFamily="34" charset="0"/>
          <a:ea typeface="微软雅黑" panose="020B0503020204020204" pitchFamily="34" charset="-122"/>
        </a:defRPr>
      </a:lvl6pPr>
      <a:lvl7pPr marL="914400" algn="ctr" defTabSz="1217295" rtl="0" fontAlgn="base">
        <a:spcBef>
          <a:spcPct val="0"/>
        </a:spcBef>
        <a:spcAft>
          <a:spcPct val="0"/>
        </a:spcAft>
        <a:defRPr sz="5800">
          <a:solidFill>
            <a:schemeClr val="tx1"/>
          </a:solidFill>
          <a:latin typeface="Copperplate Gothic Bold" pitchFamily="34" charset="0"/>
          <a:ea typeface="微软雅黑" panose="020B0503020204020204" pitchFamily="34" charset="-122"/>
        </a:defRPr>
      </a:lvl7pPr>
      <a:lvl8pPr marL="1371600" algn="ctr" defTabSz="1217295" rtl="0" fontAlgn="base">
        <a:spcBef>
          <a:spcPct val="0"/>
        </a:spcBef>
        <a:spcAft>
          <a:spcPct val="0"/>
        </a:spcAft>
        <a:defRPr sz="5800">
          <a:solidFill>
            <a:schemeClr val="tx1"/>
          </a:solidFill>
          <a:latin typeface="Copperplate Gothic Bold" pitchFamily="34" charset="0"/>
          <a:ea typeface="微软雅黑" panose="020B0503020204020204" pitchFamily="34" charset="-122"/>
        </a:defRPr>
      </a:lvl8pPr>
      <a:lvl9pPr marL="1828800" algn="ctr" defTabSz="1217295" rtl="0" fontAlgn="base">
        <a:spcBef>
          <a:spcPct val="0"/>
        </a:spcBef>
        <a:spcAft>
          <a:spcPct val="0"/>
        </a:spcAft>
        <a:defRPr sz="5800">
          <a:solidFill>
            <a:schemeClr val="tx1"/>
          </a:solidFill>
          <a:latin typeface="Copperplate Gothic Bold" pitchFamily="34" charset="0"/>
          <a:ea typeface="微软雅黑" panose="020B0503020204020204" pitchFamily="34" charset="-122"/>
        </a:defRPr>
      </a:lvl9pPr>
    </p:titleStyle>
    <p:bodyStyle>
      <a:lvl1pPr marL="455930" indent="-455930" algn="l" defTabSz="1217295" rtl="0" eaLnBrk="0" fontAlgn="base" hangingPunct="0">
        <a:spcBef>
          <a:spcPct val="20000"/>
        </a:spcBef>
        <a:spcAft>
          <a:spcPct val="0"/>
        </a:spcAft>
        <a:buFont typeface="Arial" panose="020B0604020202020204" pitchFamily="34" charset="0"/>
        <a:buChar char="•"/>
        <a:defRPr sz="4200" kern="1200">
          <a:solidFill>
            <a:schemeClr val="tx1"/>
          </a:solidFill>
          <a:latin typeface="+mn-lt"/>
          <a:ea typeface="+mn-ea"/>
          <a:cs typeface="+mn-cs"/>
        </a:defRPr>
      </a:lvl1pPr>
      <a:lvl2pPr marL="989330" indent="-379730" algn="l" defTabSz="1217295" rtl="0" eaLnBrk="0" fontAlgn="base" hangingPunct="0">
        <a:spcBef>
          <a:spcPct val="20000"/>
        </a:spcBef>
        <a:spcAft>
          <a:spcPct val="0"/>
        </a:spcAft>
        <a:buFont typeface="Arial" panose="020B0604020202020204" pitchFamily="34" charset="0"/>
        <a:buChar char="–"/>
        <a:defRPr sz="3700" kern="1200">
          <a:solidFill>
            <a:schemeClr val="tx1"/>
          </a:solidFill>
          <a:latin typeface="+mn-lt"/>
          <a:ea typeface="+mn-ea"/>
          <a:cs typeface="+mn-cs"/>
        </a:defRPr>
      </a:lvl2pPr>
      <a:lvl3pPr marL="1522730" indent="-303530" algn="l" defTabSz="1217295"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3pPr>
      <a:lvl4pPr marL="2132330" indent="-303530" algn="l" defTabSz="1217295" rtl="0" eaLnBrk="0" fontAlgn="base" hangingPunct="0">
        <a:spcBef>
          <a:spcPct val="20000"/>
        </a:spcBef>
        <a:spcAft>
          <a:spcPct val="0"/>
        </a:spcAft>
        <a:buFont typeface="Arial" panose="020B0604020202020204" pitchFamily="34" charset="0"/>
        <a:buChar char="–"/>
        <a:defRPr sz="2600" kern="1200">
          <a:solidFill>
            <a:schemeClr val="tx1"/>
          </a:solidFill>
          <a:latin typeface="+mn-lt"/>
          <a:ea typeface="+mn-ea"/>
          <a:cs typeface="+mn-cs"/>
        </a:defRPr>
      </a:lvl4pPr>
      <a:lvl5pPr marL="2741930" indent="-303530" algn="l" defTabSz="1217295" rtl="0" eaLnBrk="0" fontAlgn="base" hangingPunct="0">
        <a:spcBef>
          <a:spcPct val="20000"/>
        </a:spcBef>
        <a:spcAft>
          <a:spcPct val="0"/>
        </a:spcAft>
        <a:buFont typeface="Arial" panose="020B0604020202020204" pitchFamily="34" charset="0"/>
        <a:buChar char="»"/>
        <a:defRPr sz="2600" kern="1200">
          <a:solidFill>
            <a:schemeClr val="tx1"/>
          </a:solidFill>
          <a:latin typeface="+mn-lt"/>
          <a:ea typeface="+mn-ea"/>
          <a:cs typeface="+mn-cs"/>
        </a:defRPr>
      </a:lvl5pPr>
      <a:lvl6pPr marL="3352800"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p:bodyStyle>
    <p:otherStyle>
      <a:defPPr>
        <a:defRPr lang="zh-CN"/>
      </a:defPPr>
      <a:lvl1pPr marL="0" algn="l" defTabSz="1218565" rtl="0" eaLnBrk="1" latinLnBrk="0" hangingPunct="1">
        <a:defRPr sz="2400" kern="1200">
          <a:solidFill>
            <a:schemeClr val="tx1"/>
          </a:solidFill>
          <a:latin typeface="+mn-lt"/>
          <a:ea typeface="+mn-ea"/>
          <a:cs typeface="+mn-cs"/>
        </a:defRPr>
      </a:lvl1pPr>
      <a:lvl2pPr marL="609600" algn="l" defTabSz="1218565" rtl="0" eaLnBrk="1" latinLnBrk="0" hangingPunct="1">
        <a:defRPr sz="2400" kern="1200">
          <a:solidFill>
            <a:schemeClr val="tx1"/>
          </a:solidFill>
          <a:latin typeface="+mn-lt"/>
          <a:ea typeface="+mn-ea"/>
          <a:cs typeface="+mn-cs"/>
        </a:defRPr>
      </a:lvl2pPr>
      <a:lvl3pPr marL="1219200" algn="l" defTabSz="1218565" rtl="0" eaLnBrk="1" latinLnBrk="0" hangingPunct="1">
        <a:defRPr sz="2400" kern="1200">
          <a:solidFill>
            <a:schemeClr val="tx1"/>
          </a:solidFill>
          <a:latin typeface="+mn-lt"/>
          <a:ea typeface="+mn-ea"/>
          <a:cs typeface="+mn-cs"/>
        </a:defRPr>
      </a:lvl3pPr>
      <a:lvl4pPr marL="1828800" algn="l" defTabSz="1218565" rtl="0" eaLnBrk="1" latinLnBrk="0" hangingPunct="1">
        <a:defRPr sz="2400" kern="1200">
          <a:solidFill>
            <a:schemeClr val="tx1"/>
          </a:solidFill>
          <a:latin typeface="+mn-lt"/>
          <a:ea typeface="+mn-ea"/>
          <a:cs typeface="+mn-cs"/>
        </a:defRPr>
      </a:lvl4pPr>
      <a:lvl5pPr marL="2438400" algn="l" defTabSz="1218565" rtl="0" eaLnBrk="1" latinLnBrk="0" hangingPunct="1">
        <a:defRPr sz="2400" kern="1200">
          <a:solidFill>
            <a:schemeClr val="tx1"/>
          </a:solidFill>
          <a:latin typeface="+mn-lt"/>
          <a:ea typeface="+mn-ea"/>
          <a:cs typeface="+mn-cs"/>
        </a:defRPr>
      </a:lvl5pPr>
      <a:lvl6pPr marL="3048000" algn="l" defTabSz="1218565" rtl="0" eaLnBrk="1" latinLnBrk="0" hangingPunct="1">
        <a:defRPr sz="2400" kern="1200">
          <a:solidFill>
            <a:schemeClr val="tx1"/>
          </a:solidFill>
          <a:latin typeface="+mn-lt"/>
          <a:ea typeface="+mn-ea"/>
          <a:cs typeface="+mn-cs"/>
        </a:defRPr>
      </a:lvl6pPr>
      <a:lvl7pPr marL="3657600" algn="l" defTabSz="1218565" rtl="0" eaLnBrk="1" latinLnBrk="0" hangingPunct="1">
        <a:defRPr sz="2400" kern="1200">
          <a:solidFill>
            <a:schemeClr val="tx1"/>
          </a:solidFill>
          <a:latin typeface="+mn-lt"/>
          <a:ea typeface="+mn-ea"/>
          <a:cs typeface="+mn-cs"/>
        </a:defRPr>
      </a:lvl7pPr>
      <a:lvl8pPr marL="4267200" algn="l" defTabSz="1218565" rtl="0" eaLnBrk="1" latinLnBrk="0" hangingPunct="1">
        <a:defRPr sz="2400" kern="1200">
          <a:solidFill>
            <a:schemeClr val="tx1"/>
          </a:solidFill>
          <a:latin typeface="+mn-lt"/>
          <a:ea typeface="+mn-ea"/>
          <a:cs typeface="+mn-cs"/>
        </a:defRPr>
      </a:lvl8pPr>
      <a:lvl9pPr marL="4876800" algn="l" defTabSz="1218565"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灯片编号占位符 3"/>
          <p:cNvSpPr>
            <a:spLocks noGrp="1"/>
          </p:cNvSpPr>
          <p:nvPr>
            <p:ph type="sldNum" sz="quarter" idx="4"/>
          </p:nvPr>
        </p:nvSpPr>
        <p:spPr>
          <a:xfrm>
            <a:off x="942975" y="6338888"/>
            <a:ext cx="541338" cy="282575"/>
          </a:xfrm>
          <a:prstGeom prst="rect">
            <a:avLst/>
          </a:prstGeom>
        </p:spPr>
        <p:txBody>
          <a:bodyPr vert="horz" wrap="square" lIns="0" tIns="0" rIns="0" bIns="0" numCol="1" anchor="t" anchorCtr="0" compatLnSpc="1"/>
          <a:lstStyle>
            <a:lvl1pPr algn="ctr">
              <a:defRPr>
                <a:solidFill>
                  <a:srgbClr val="595959"/>
                </a:solidFill>
              </a:defRPr>
            </a:lvl1pPr>
          </a:lstStyle>
          <a:p>
            <a:pPr lvl="0" eaLnBrk="1" fontAlgn="base" hangingPunct="1"/>
            <a:fld id="{9A0DB2DC-4C9A-4742-B13C-FB6460FD3503}" type="slidenum">
              <a:rPr lang="zh-CN" altLang="en-US" strike="noStrike" noProof="1" dirty="0">
                <a:latin typeface="Copperplate Gothic Bold" pitchFamily="34" charset="0"/>
                <a:ea typeface="微软雅黑" panose="020B0503020204020204" pitchFamily="34" charset="-122"/>
                <a:cs typeface="+mn-cs"/>
              </a:rPr>
              <a:pPr lvl="0" eaLnBrk="1" fontAlgn="base" hangingPunct="1"/>
              <a:t>‹#›</a:t>
            </a:fld>
            <a:endParaRPr lang="zh-CN" altLang="en-US" strike="noStrike" noProof="1">
              <a:latin typeface="Copperplate Gothic Bold" pitchFamily="34" charset="0"/>
            </a:endParaRPr>
          </a:p>
        </p:txBody>
      </p:sp>
    </p:spTree>
  </p:cSld>
  <p:clrMap bg1="lt1" tx1="dk1" bg2="lt2" tx2="dk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Lst>
  <p:transition spd="med">
    <p:fade/>
  </p:transition>
  <p:hf sldNum="0" hdr="0" ftr="0" dt="0"/>
  <p:txStyles>
    <p:titleStyle>
      <a:lvl1pPr algn="ctr" defTabSz="1217295" rtl="0" eaLnBrk="0" fontAlgn="base" hangingPunct="0">
        <a:spcBef>
          <a:spcPct val="0"/>
        </a:spcBef>
        <a:spcAft>
          <a:spcPct val="0"/>
        </a:spcAft>
        <a:defRPr sz="5800" kern="1200">
          <a:solidFill>
            <a:schemeClr val="tx1"/>
          </a:solidFill>
          <a:latin typeface="+mj-lt"/>
          <a:ea typeface="+mj-ea"/>
          <a:cs typeface="+mj-cs"/>
        </a:defRPr>
      </a:lvl1pPr>
      <a:lvl2pPr algn="ctr" defTabSz="1217295" rtl="0" eaLnBrk="0" fontAlgn="base" hangingPunct="0">
        <a:spcBef>
          <a:spcPct val="0"/>
        </a:spcBef>
        <a:spcAft>
          <a:spcPct val="0"/>
        </a:spcAft>
        <a:defRPr sz="5800">
          <a:solidFill>
            <a:schemeClr val="tx1"/>
          </a:solidFill>
          <a:latin typeface="Copperplate Gothic Bold" pitchFamily="34" charset="0"/>
          <a:ea typeface="微软雅黑" panose="020B0503020204020204" pitchFamily="34" charset="-122"/>
        </a:defRPr>
      </a:lvl2pPr>
      <a:lvl3pPr algn="ctr" defTabSz="1217295" rtl="0" eaLnBrk="0" fontAlgn="base" hangingPunct="0">
        <a:spcBef>
          <a:spcPct val="0"/>
        </a:spcBef>
        <a:spcAft>
          <a:spcPct val="0"/>
        </a:spcAft>
        <a:defRPr sz="5800">
          <a:solidFill>
            <a:schemeClr val="tx1"/>
          </a:solidFill>
          <a:latin typeface="Copperplate Gothic Bold" pitchFamily="34" charset="0"/>
          <a:ea typeface="微软雅黑" panose="020B0503020204020204" pitchFamily="34" charset="-122"/>
        </a:defRPr>
      </a:lvl3pPr>
      <a:lvl4pPr algn="ctr" defTabSz="1217295" rtl="0" eaLnBrk="0" fontAlgn="base" hangingPunct="0">
        <a:spcBef>
          <a:spcPct val="0"/>
        </a:spcBef>
        <a:spcAft>
          <a:spcPct val="0"/>
        </a:spcAft>
        <a:defRPr sz="5800">
          <a:solidFill>
            <a:schemeClr val="tx1"/>
          </a:solidFill>
          <a:latin typeface="Copperplate Gothic Bold" pitchFamily="34" charset="0"/>
          <a:ea typeface="微软雅黑" panose="020B0503020204020204" pitchFamily="34" charset="-122"/>
        </a:defRPr>
      </a:lvl4pPr>
      <a:lvl5pPr algn="ctr" defTabSz="1217295" rtl="0" eaLnBrk="0" fontAlgn="base" hangingPunct="0">
        <a:spcBef>
          <a:spcPct val="0"/>
        </a:spcBef>
        <a:spcAft>
          <a:spcPct val="0"/>
        </a:spcAft>
        <a:defRPr sz="5800">
          <a:solidFill>
            <a:schemeClr val="tx1"/>
          </a:solidFill>
          <a:latin typeface="Copperplate Gothic Bold" pitchFamily="34" charset="0"/>
          <a:ea typeface="微软雅黑" panose="020B0503020204020204" pitchFamily="34" charset="-122"/>
        </a:defRPr>
      </a:lvl5pPr>
      <a:lvl6pPr marL="457200" algn="ctr" defTabSz="1217295" rtl="0" fontAlgn="base">
        <a:spcBef>
          <a:spcPct val="0"/>
        </a:spcBef>
        <a:spcAft>
          <a:spcPct val="0"/>
        </a:spcAft>
        <a:defRPr sz="5800">
          <a:solidFill>
            <a:schemeClr val="tx1"/>
          </a:solidFill>
          <a:latin typeface="Copperplate Gothic Bold" pitchFamily="34" charset="0"/>
          <a:ea typeface="微软雅黑" panose="020B0503020204020204" pitchFamily="34" charset="-122"/>
        </a:defRPr>
      </a:lvl6pPr>
      <a:lvl7pPr marL="914400" algn="ctr" defTabSz="1217295" rtl="0" fontAlgn="base">
        <a:spcBef>
          <a:spcPct val="0"/>
        </a:spcBef>
        <a:spcAft>
          <a:spcPct val="0"/>
        </a:spcAft>
        <a:defRPr sz="5800">
          <a:solidFill>
            <a:schemeClr val="tx1"/>
          </a:solidFill>
          <a:latin typeface="Copperplate Gothic Bold" pitchFamily="34" charset="0"/>
          <a:ea typeface="微软雅黑" panose="020B0503020204020204" pitchFamily="34" charset="-122"/>
        </a:defRPr>
      </a:lvl7pPr>
      <a:lvl8pPr marL="1371600" algn="ctr" defTabSz="1217295" rtl="0" fontAlgn="base">
        <a:spcBef>
          <a:spcPct val="0"/>
        </a:spcBef>
        <a:spcAft>
          <a:spcPct val="0"/>
        </a:spcAft>
        <a:defRPr sz="5800">
          <a:solidFill>
            <a:schemeClr val="tx1"/>
          </a:solidFill>
          <a:latin typeface="Copperplate Gothic Bold" pitchFamily="34" charset="0"/>
          <a:ea typeface="微软雅黑" panose="020B0503020204020204" pitchFamily="34" charset="-122"/>
        </a:defRPr>
      </a:lvl8pPr>
      <a:lvl9pPr marL="1828800" algn="ctr" defTabSz="1217295" rtl="0" fontAlgn="base">
        <a:spcBef>
          <a:spcPct val="0"/>
        </a:spcBef>
        <a:spcAft>
          <a:spcPct val="0"/>
        </a:spcAft>
        <a:defRPr sz="5800">
          <a:solidFill>
            <a:schemeClr val="tx1"/>
          </a:solidFill>
          <a:latin typeface="Copperplate Gothic Bold" pitchFamily="34" charset="0"/>
          <a:ea typeface="微软雅黑" panose="020B0503020204020204" pitchFamily="34" charset="-122"/>
        </a:defRPr>
      </a:lvl9pPr>
    </p:titleStyle>
    <p:bodyStyle>
      <a:lvl1pPr marL="455930" indent="-455930" algn="l" defTabSz="1217295" rtl="0" eaLnBrk="0" fontAlgn="base" hangingPunct="0">
        <a:spcBef>
          <a:spcPct val="20000"/>
        </a:spcBef>
        <a:spcAft>
          <a:spcPct val="0"/>
        </a:spcAft>
        <a:buFont typeface="Arial" panose="020B0604020202020204" pitchFamily="34" charset="0"/>
        <a:buChar char="•"/>
        <a:defRPr sz="4200" kern="1200">
          <a:solidFill>
            <a:schemeClr val="tx1"/>
          </a:solidFill>
          <a:latin typeface="+mn-lt"/>
          <a:ea typeface="+mn-ea"/>
          <a:cs typeface="+mn-cs"/>
        </a:defRPr>
      </a:lvl1pPr>
      <a:lvl2pPr marL="989330" indent="-379730" algn="l" defTabSz="1217295" rtl="0" eaLnBrk="0" fontAlgn="base" hangingPunct="0">
        <a:spcBef>
          <a:spcPct val="20000"/>
        </a:spcBef>
        <a:spcAft>
          <a:spcPct val="0"/>
        </a:spcAft>
        <a:buFont typeface="Arial" panose="020B0604020202020204" pitchFamily="34" charset="0"/>
        <a:buChar char="–"/>
        <a:defRPr sz="3700" kern="1200">
          <a:solidFill>
            <a:schemeClr val="tx1"/>
          </a:solidFill>
          <a:latin typeface="+mn-lt"/>
          <a:ea typeface="+mn-ea"/>
          <a:cs typeface="+mn-cs"/>
        </a:defRPr>
      </a:lvl2pPr>
      <a:lvl3pPr marL="1522730" indent="-303530" algn="l" defTabSz="1217295"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3pPr>
      <a:lvl4pPr marL="2132330" indent="-303530" algn="l" defTabSz="1217295" rtl="0" eaLnBrk="0" fontAlgn="base" hangingPunct="0">
        <a:spcBef>
          <a:spcPct val="20000"/>
        </a:spcBef>
        <a:spcAft>
          <a:spcPct val="0"/>
        </a:spcAft>
        <a:buFont typeface="Arial" panose="020B0604020202020204" pitchFamily="34" charset="0"/>
        <a:buChar char="–"/>
        <a:defRPr sz="2600" kern="1200">
          <a:solidFill>
            <a:schemeClr val="tx1"/>
          </a:solidFill>
          <a:latin typeface="+mn-lt"/>
          <a:ea typeface="+mn-ea"/>
          <a:cs typeface="+mn-cs"/>
        </a:defRPr>
      </a:lvl4pPr>
      <a:lvl5pPr marL="2741930" indent="-303530" algn="l" defTabSz="1217295" rtl="0" eaLnBrk="0" fontAlgn="base" hangingPunct="0">
        <a:spcBef>
          <a:spcPct val="20000"/>
        </a:spcBef>
        <a:spcAft>
          <a:spcPct val="0"/>
        </a:spcAft>
        <a:buFont typeface="Arial" panose="020B0604020202020204" pitchFamily="34" charset="0"/>
        <a:buChar char="»"/>
        <a:defRPr sz="2600" kern="1200">
          <a:solidFill>
            <a:schemeClr val="tx1"/>
          </a:solidFill>
          <a:latin typeface="+mn-lt"/>
          <a:ea typeface="+mn-ea"/>
          <a:cs typeface="+mn-cs"/>
        </a:defRPr>
      </a:lvl5pPr>
      <a:lvl6pPr marL="3352800"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p:bodyStyle>
    <p:otherStyle>
      <a:defPPr>
        <a:defRPr lang="zh-CN"/>
      </a:defPPr>
      <a:lvl1pPr marL="0" algn="l" defTabSz="1218565" rtl="0" eaLnBrk="1" latinLnBrk="0" hangingPunct="1">
        <a:defRPr sz="2400" kern="1200">
          <a:solidFill>
            <a:schemeClr val="tx1"/>
          </a:solidFill>
          <a:latin typeface="+mn-lt"/>
          <a:ea typeface="+mn-ea"/>
          <a:cs typeface="+mn-cs"/>
        </a:defRPr>
      </a:lvl1pPr>
      <a:lvl2pPr marL="609600" algn="l" defTabSz="1218565" rtl="0" eaLnBrk="1" latinLnBrk="0" hangingPunct="1">
        <a:defRPr sz="2400" kern="1200">
          <a:solidFill>
            <a:schemeClr val="tx1"/>
          </a:solidFill>
          <a:latin typeface="+mn-lt"/>
          <a:ea typeface="+mn-ea"/>
          <a:cs typeface="+mn-cs"/>
        </a:defRPr>
      </a:lvl2pPr>
      <a:lvl3pPr marL="1219200" algn="l" defTabSz="1218565" rtl="0" eaLnBrk="1" latinLnBrk="0" hangingPunct="1">
        <a:defRPr sz="2400" kern="1200">
          <a:solidFill>
            <a:schemeClr val="tx1"/>
          </a:solidFill>
          <a:latin typeface="+mn-lt"/>
          <a:ea typeface="+mn-ea"/>
          <a:cs typeface="+mn-cs"/>
        </a:defRPr>
      </a:lvl3pPr>
      <a:lvl4pPr marL="1828800" algn="l" defTabSz="1218565" rtl="0" eaLnBrk="1" latinLnBrk="0" hangingPunct="1">
        <a:defRPr sz="2400" kern="1200">
          <a:solidFill>
            <a:schemeClr val="tx1"/>
          </a:solidFill>
          <a:latin typeface="+mn-lt"/>
          <a:ea typeface="+mn-ea"/>
          <a:cs typeface="+mn-cs"/>
        </a:defRPr>
      </a:lvl4pPr>
      <a:lvl5pPr marL="2438400" algn="l" defTabSz="1218565" rtl="0" eaLnBrk="1" latinLnBrk="0" hangingPunct="1">
        <a:defRPr sz="2400" kern="1200">
          <a:solidFill>
            <a:schemeClr val="tx1"/>
          </a:solidFill>
          <a:latin typeface="+mn-lt"/>
          <a:ea typeface="+mn-ea"/>
          <a:cs typeface="+mn-cs"/>
        </a:defRPr>
      </a:lvl5pPr>
      <a:lvl6pPr marL="3048000" algn="l" defTabSz="1218565" rtl="0" eaLnBrk="1" latinLnBrk="0" hangingPunct="1">
        <a:defRPr sz="2400" kern="1200">
          <a:solidFill>
            <a:schemeClr val="tx1"/>
          </a:solidFill>
          <a:latin typeface="+mn-lt"/>
          <a:ea typeface="+mn-ea"/>
          <a:cs typeface="+mn-cs"/>
        </a:defRPr>
      </a:lvl6pPr>
      <a:lvl7pPr marL="3657600" algn="l" defTabSz="1218565" rtl="0" eaLnBrk="1" latinLnBrk="0" hangingPunct="1">
        <a:defRPr sz="2400" kern="1200">
          <a:solidFill>
            <a:schemeClr val="tx1"/>
          </a:solidFill>
          <a:latin typeface="+mn-lt"/>
          <a:ea typeface="+mn-ea"/>
          <a:cs typeface="+mn-cs"/>
        </a:defRPr>
      </a:lvl7pPr>
      <a:lvl8pPr marL="4267200" algn="l" defTabSz="1218565" rtl="0" eaLnBrk="1" latinLnBrk="0" hangingPunct="1">
        <a:defRPr sz="2400" kern="1200">
          <a:solidFill>
            <a:schemeClr val="tx1"/>
          </a:solidFill>
          <a:latin typeface="+mn-lt"/>
          <a:ea typeface="+mn-ea"/>
          <a:cs typeface="+mn-cs"/>
        </a:defRPr>
      </a:lvl8pPr>
      <a:lvl9pPr marL="4876800" algn="l" defTabSz="1218565"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hemeOverride" Target="../theme/themeOverride1.xml"/><Relationship Id="rId4" Type="http://schemas.openxmlformats.org/officeDocument/2006/relationships/image" Target="../media/image4.jpeg"/></Relationships>
</file>

<file path=ppt/slides/_rels/slide1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png"/><Relationship Id="rId1" Type="http://schemas.openxmlformats.org/officeDocument/2006/relationships/slideLayout" Target="../slideLayouts/slideLayout4.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3.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1.xml"/><Relationship Id="rId1" Type="http://schemas.openxmlformats.org/officeDocument/2006/relationships/slideLayout" Target="../slideLayouts/slideLayout5.xml"/><Relationship Id="rId5" Type="http://schemas.openxmlformats.org/officeDocument/2006/relationships/image" Target="../media/image7.jpeg"/><Relationship Id="rId4" Type="http://schemas.openxmlformats.org/officeDocument/2006/relationships/image" Target="../media/image6.jpe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5.xml"/><Relationship Id="rId5" Type="http://schemas.openxmlformats.org/officeDocument/2006/relationships/image" Target="../media/image8.png"/><Relationship Id="rId4" Type="http://schemas.openxmlformats.org/officeDocument/2006/relationships/image" Target="../media/image23.png"/></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Layout" Target="../slideLayouts/slideLayout9.xml"/><Relationship Id="rId1" Type="http://schemas.openxmlformats.org/officeDocument/2006/relationships/themeOverride" Target="../theme/themeOverride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4.xml"/><Relationship Id="rId4" Type="http://schemas.openxmlformats.org/officeDocument/2006/relationships/image" Target="../media/image7.jpeg"/></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0">
          <a:blip r:embed="rId4" cstate="print"/>
          <a:stretch>
            <a:fillRect/>
          </a:stretch>
        </a:blipFill>
        <a:effectLst/>
      </p:bgPr>
    </p:bg>
    <p:spTree>
      <p:nvGrpSpPr>
        <p:cNvPr id="1" name=""/>
        <p:cNvGrpSpPr/>
        <p:nvPr/>
      </p:nvGrpSpPr>
      <p:grpSpPr>
        <a:xfrm>
          <a:off x="0" y="0"/>
          <a:ext cx="0" cy="0"/>
          <a:chOff x="0" y="0"/>
          <a:chExt cx="0" cy="0"/>
        </a:xfrm>
      </p:grpSpPr>
      <p:sp>
        <p:nvSpPr>
          <p:cNvPr id="31" name="TextBox 13"/>
          <p:cNvSpPr txBox="1"/>
          <p:nvPr/>
        </p:nvSpPr>
        <p:spPr>
          <a:xfrm>
            <a:off x="2207260" y="3213100"/>
            <a:ext cx="7646670" cy="583565"/>
          </a:xfrm>
          <a:prstGeom prst="rect">
            <a:avLst/>
          </a:prstGeom>
          <a:noFill/>
          <a:effectLst>
            <a:outerShdw blurRad="50800" dist="38100" dir="2700000" algn="tl" rotWithShape="0">
              <a:prstClr val="black">
                <a:alpha val="40000"/>
              </a:prstClr>
            </a:outerShdw>
          </a:effectLst>
        </p:spPr>
        <p:txBody>
          <a:bodyPr wrap="square">
            <a:spAutoFit/>
          </a:bodyPr>
          <a:lstStyle/>
          <a:p>
            <a:pPr marR="0" algn="ctr" defTabSz="914400" fontAlgn="auto">
              <a:spcBef>
                <a:spcPts val="0"/>
              </a:spcBef>
              <a:spcAft>
                <a:spcPts val="0"/>
              </a:spcAft>
              <a:buClrTx/>
              <a:buSzTx/>
              <a:buFontTx/>
              <a:defRPr/>
            </a:pPr>
            <a:r>
              <a:rPr kumimoji="0" lang="en-US" altLang="zh-CN" sz="3200" b="1" kern="1200" cap="none" spc="0" normalizeH="0" baseline="0" noProof="0" dirty="0">
                <a:ln w="3175">
                  <a:solidFill>
                    <a:srgbClr val="31A5D7"/>
                  </a:solidFill>
                </a:ln>
                <a:solidFill>
                  <a:schemeClr val="bg1"/>
                </a:solidFill>
                <a:latin typeface="+mj-ea"/>
                <a:ea typeface="+mj-ea"/>
                <a:cs typeface="+mn-cs"/>
                <a:sym typeface="+mn-ea"/>
              </a:rPr>
              <a:t> </a:t>
            </a:r>
            <a:r>
              <a:rPr kumimoji="0" lang="zh-CN" altLang="en-US" sz="3200" b="1" kern="1200" cap="none" spc="0" normalizeH="0" baseline="0" noProof="0" dirty="0">
                <a:ln w="3175">
                  <a:solidFill>
                    <a:srgbClr val="31A5D7"/>
                  </a:solidFill>
                </a:ln>
                <a:solidFill>
                  <a:schemeClr val="bg1"/>
                </a:solidFill>
                <a:latin typeface="+mj-ea"/>
                <a:ea typeface="+mj-ea"/>
                <a:cs typeface="+mn-cs"/>
                <a:sym typeface="+mn-ea"/>
              </a:rPr>
              <a:t>威乐水泵培训</a:t>
            </a:r>
            <a:endParaRPr kumimoji="0" lang="en-US" altLang="zh-CN" sz="3200" b="1" kern="1200" cap="none" spc="0" normalizeH="0" baseline="0" noProof="0" dirty="0">
              <a:ln w="3175">
                <a:solidFill>
                  <a:srgbClr val="31A5D7"/>
                </a:solidFill>
              </a:ln>
              <a:solidFill>
                <a:schemeClr val="bg1"/>
              </a:solidFill>
              <a:latin typeface="+mj-ea"/>
              <a:ea typeface="+mj-ea"/>
              <a:cs typeface="+mn-cs"/>
              <a:sym typeface="+mn-ea"/>
            </a:endParaRPr>
          </a:p>
        </p:txBody>
      </p:sp>
      <p:sp>
        <p:nvSpPr>
          <p:cNvPr id="23555" name="TextBox 1"/>
          <p:cNvSpPr txBox="1"/>
          <p:nvPr/>
        </p:nvSpPr>
        <p:spPr>
          <a:xfrm>
            <a:off x="8904288" y="4868863"/>
            <a:ext cx="1338828" cy="646331"/>
          </a:xfrm>
          <a:prstGeom prst="rect">
            <a:avLst/>
          </a:prstGeom>
          <a:noFill/>
          <a:ln w="9525">
            <a:noFill/>
          </a:ln>
        </p:spPr>
        <p:txBody>
          <a:bodyPr wrap="none" anchor="t">
            <a:spAutoFit/>
          </a:bodyPr>
          <a:lstStyle/>
          <a:p>
            <a:r>
              <a:rPr lang="zh-CN" altLang="en-US" dirty="0">
                <a:latin typeface="Copperplate Gothic Bold" pitchFamily="34" charset="0"/>
                <a:ea typeface="微软雅黑" panose="020B0503020204020204" pitchFamily="34" charset="-122"/>
              </a:rPr>
              <a:t>培训讲师：</a:t>
            </a:r>
            <a:endParaRPr lang="en-US" altLang="zh-CN" dirty="0">
              <a:latin typeface="Copperplate Gothic Bold" pitchFamily="34" charset="0"/>
              <a:ea typeface="微软雅黑" panose="020B0503020204020204" pitchFamily="34" charset="-122"/>
            </a:endParaRPr>
          </a:p>
          <a:p>
            <a:r>
              <a:rPr lang="zh-CN" altLang="en-US" dirty="0">
                <a:latin typeface="Copperplate Gothic Bold" pitchFamily="34" charset="0"/>
                <a:ea typeface="微软雅黑" panose="020B0503020204020204" pitchFamily="34" charset="-122"/>
              </a:rPr>
              <a:t>培训日期</a:t>
            </a:r>
            <a:r>
              <a:rPr lang="zh-CN" altLang="en-US" dirty="0" smtClean="0">
                <a:latin typeface="Copperplate Gothic Bold" pitchFamily="34" charset="0"/>
                <a:ea typeface="微软雅黑" panose="020B0503020204020204" pitchFamily="34" charset="-122"/>
              </a:rPr>
              <a:t>：</a:t>
            </a:r>
            <a:endParaRPr lang="zh-CN" altLang="en-US" dirty="0">
              <a:latin typeface="Copperplate Gothic Bold" pitchFamily="34" charset="0"/>
              <a:ea typeface="微软雅黑" panose="020B0503020204020204" pitchFamily="34" charset="-122"/>
            </a:endParaRPr>
          </a:p>
        </p:txBody>
      </p:sp>
    </p:spTree>
  </p:cSld>
  <p:clrMapOvr>
    <a:overrideClrMapping bg1="lt1" tx1="dk1" bg2="lt2" tx2="dk2" accent1="accent1" accent2="accent2" accent3="accent3" accent4="accent4" accent5="accent5" accent6="accent6" hlink="hlink" folHlink="folHlink"/>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灯片编号占位符 1"/>
          <p:cNvSpPr>
            <a:spLocks noGrp="1"/>
          </p:cNvSpPr>
          <p:nvPr>
            <p:ph type="sldNum" sz="quarter" idx="4"/>
          </p:nvPr>
        </p:nvSpPr>
        <p:spPr/>
        <p:txBody>
          <a:bodyPr wrap="square" lIns="0" tIns="0" rIns="0" bIns="0" anchor="ctr" anchorCtr="1"/>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Copperplate Gothic Bold" pitchFamily="34" charset="0"/>
                <a:ea typeface="微软雅黑" panose="020B0503020204020204" pitchFamily="34"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opperplate Gothic Bold" pitchFamily="34" charset="0"/>
                <a:ea typeface="微软雅黑" panose="020B0503020204020204" pitchFamily="34"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opperplate Gothic Bold" pitchFamily="34" charset="0"/>
                <a:ea typeface="微软雅黑" panose="020B0503020204020204" pitchFamily="34"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opperplate Gothic Bold" pitchFamily="34" charset="0"/>
                <a:ea typeface="微软雅黑" panose="020B0503020204020204" pitchFamily="34"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opperplate Gothic Bold" pitchFamily="34" charset="0"/>
                <a:ea typeface="微软雅黑" panose="020B0503020204020204" pitchFamily="34" charset="-122"/>
                <a:cs typeface="+mn-cs"/>
              </a:defRPr>
            </a:lvl5pPr>
          </a:lstStyle>
          <a:p>
            <a:pPr lvl="0" algn="ctr"/>
            <a:fld id="{9A0DB2DC-4C9A-4742-B13C-FB6460FD3503}" type="slidenum">
              <a:rPr lang="zh-CN" altLang="en-US" sz="1200" dirty="0">
                <a:solidFill>
                  <a:schemeClr val="bg1"/>
                </a:solidFill>
                <a:latin typeface="Copperplate Gothic Bold" pitchFamily="34" charset="0"/>
                <a:ea typeface="微软雅黑" panose="020B0503020204020204" pitchFamily="34" charset="-122"/>
              </a:rPr>
              <a:pPr lvl="0" algn="ctr"/>
              <a:t>9</a:t>
            </a:fld>
            <a:endParaRPr lang="zh-CN" altLang="en-US" sz="1200" dirty="0">
              <a:solidFill>
                <a:schemeClr val="bg1"/>
              </a:solidFill>
              <a:latin typeface="Copperplate Gothic Bold" pitchFamily="34" charset="0"/>
              <a:ea typeface="微软雅黑" panose="020B0503020204020204" pitchFamily="34" charset="-122"/>
            </a:endParaRPr>
          </a:p>
        </p:txBody>
      </p:sp>
      <p:sp>
        <p:nvSpPr>
          <p:cNvPr id="36866" name="TextBox 5"/>
          <p:cNvSpPr txBox="1"/>
          <p:nvPr/>
        </p:nvSpPr>
        <p:spPr>
          <a:xfrm>
            <a:off x="1703388" y="404813"/>
            <a:ext cx="8856662" cy="460375"/>
          </a:xfrm>
          <a:prstGeom prst="rect">
            <a:avLst/>
          </a:prstGeom>
          <a:noFill/>
          <a:ln w="9525">
            <a:noFill/>
          </a:ln>
        </p:spPr>
        <p:txBody>
          <a:bodyPr anchor="t">
            <a:spAutoFit/>
          </a:bodyPr>
          <a:lstStyle/>
          <a:p>
            <a:r>
              <a:rPr lang="zh-CN" altLang="en-US" sz="2400" b="1" dirty="0">
                <a:solidFill>
                  <a:schemeClr val="accent1"/>
                </a:solidFill>
                <a:latin typeface="Copperplate Gothic Bold" pitchFamily="34" charset="0"/>
                <a:ea typeface="微软雅黑" panose="020B0503020204020204" pitchFamily="34" charset="-122"/>
                <a:sym typeface="微软雅黑" panose="020B0503020204020204" pitchFamily="34" charset="-122"/>
              </a:rPr>
              <a:t>冷冻一次泵控制柜介绍</a:t>
            </a:r>
            <a:endParaRPr lang="zh-CN" altLang="en-US" sz="2400" b="1" dirty="0">
              <a:solidFill>
                <a:schemeClr val="accent1"/>
              </a:solidFill>
              <a:latin typeface="Copperplate Gothic Bold" pitchFamily="34" charset="0"/>
              <a:ea typeface="微软雅黑" panose="020B0503020204020204" pitchFamily="34" charset="-122"/>
            </a:endParaRPr>
          </a:p>
        </p:txBody>
      </p:sp>
      <p:graphicFrame>
        <p:nvGraphicFramePr>
          <p:cNvPr id="5" name="表格 4"/>
          <p:cNvGraphicFramePr>
            <a:graphicFrameLocks noGrp="1"/>
          </p:cNvGraphicFramePr>
          <p:nvPr/>
        </p:nvGraphicFramePr>
        <p:xfrm>
          <a:off x="263526" y="1124841"/>
          <a:ext cx="11736884" cy="4900246"/>
        </p:xfrm>
        <a:graphic>
          <a:graphicData uri="http://schemas.openxmlformats.org/drawingml/2006/table">
            <a:tbl>
              <a:tblPr firstRow="1" bandRow="1">
                <a:tableStyleId>{5C22544A-7EE6-4342-B048-85BDC9FD1C3A}</a:tableStyleId>
              </a:tblPr>
              <a:tblGrid>
                <a:gridCol w="3936969"/>
                <a:gridCol w="3268798"/>
                <a:gridCol w="4531117"/>
              </a:tblGrid>
              <a:tr h="453295">
                <a:tc>
                  <a:txBody>
                    <a:bodyPr/>
                    <a:lstStyle/>
                    <a:p>
                      <a:pPr algn="ctr"/>
                      <a:r>
                        <a:rPr lang="zh-CN" altLang="en-US" dirty="0"/>
                        <a:t>标识</a:t>
                      </a:r>
                    </a:p>
                  </a:txBody>
                  <a:tcPr/>
                </a:tc>
                <a:tc>
                  <a:txBody>
                    <a:bodyPr/>
                    <a:lstStyle/>
                    <a:p>
                      <a:pPr algn="ctr"/>
                      <a:r>
                        <a:rPr lang="zh-CN" altLang="en-US" dirty="0"/>
                        <a:t>名称</a:t>
                      </a:r>
                    </a:p>
                  </a:txBody>
                  <a:tcPr/>
                </a:tc>
                <a:tc>
                  <a:txBody>
                    <a:bodyPr/>
                    <a:lstStyle/>
                    <a:p>
                      <a:pPr algn="ctr"/>
                      <a:r>
                        <a:rPr lang="zh-CN" altLang="en-US" dirty="0" smtClean="0"/>
                        <a:t>说明</a:t>
                      </a:r>
                      <a:endParaRPr lang="zh-CN" altLang="en-US" dirty="0"/>
                    </a:p>
                  </a:txBody>
                  <a:tcPr/>
                </a:tc>
              </a:tr>
              <a:tr h="1011112">
                <a:tc>
                  <a:txBody>
                    <a:bodyPr/>
                    <a:lstStyle/>
                    <a:p>
                      <a:r>
                        <a:rPr lang="en-US" altLang="zh-CN" dirty="0"/>
                        <a:t>1</a:t>
                      </a:r>
                      <a:r>
                        <a:rPr lang="zh-CN" altLang="en-US" dirty="0"/>
                        <a:t>、</a:t>
                      </a:r>
                    </a:p>
                  </a:txBody>
                  <a:tcPr/>
                </a:tc>
                <a:tc>
                  <a:txBody>
                    <a:bodyPr/>
                    <a:lstStyle/>
                    <a:p>
                      <a:pPr algn="ctr"/>
                      <a:endParaRPr lang="zh-CN" altLang="en-US" dirty="0"/>
                    </a:p>
                    <a:p>
                      <a:pPr algn="ctr"/>
                      <a:r>
                        <a:rPr lang="zh-CN" altLang="en-US" dirty="0"/>
                        <a:t>电流表</a:t>
                      </a:r>
                    </a:p>
                  </a:txBody>
                  <a:tcPr/>
                </a:tc>
                <a:tc>
                  <a:txBody>
                    <a:bodyPr/>
                    <a:lstStyle/>
                    <a:p>
                      <a:pPr algn="l"/>
                      <a:endParaRPr lang="zh-CN" altLang="en-US" sz="2000" dirty="0"/>
                    </a:p>
                    <a:p>
                      <a:pPr algn="l"/>
                      <a:r>
                        <a:rPr lang="zh-CN" altLang="en-US" sz="2000" dirty="0"/>
                        <a:t>电机电流电流</a:t>
                      </a:r>
                    </a:p>
                  </a:txBody>
                  <a:tcPr/>
                </a:tc>
              </a:tr>
              <a:tr h="897383">
                <a:tc>
                  <a:txBody>
                    <a:bodyPr/>
                    <a:lstStyle/>
                    <a:p>
                      <a:pPr algn="l"/>
                      <a:r>
                        <a:rPr lang="en-US" altLang="zh-CN" dirty="0"/>
                        <a:t>2</a:t>
                      </a:r>
                      <a:r>
                        <a:rPr lang="zh-CN" altLang="en-US" dirty="0"/>
                        <a:t>、</a:t>
                      </a:r>
                    </a:p>
                  </a:txBody>
                  <a:tcPr/>
                </a:tc>
                <a:tc>
                  <a:txBody>
                    <a:bodyPr/>
                    <a:lstStyle/>
                    <a:p>
                      <a:pPr algn="ctr"/>
                      <a:endParaRPr lang="zh-CN" altLang="en-US" dirty="0" smtClean="0"/>
                    </a:p>
                    <a:p>
                      <a:pPr algn="ctr"/>
                      <a:r>
                        <a:rPr lang="zh-CN" altLang="en-US" dirty="0" smtClean="0"/>
                        <a:t>电源指示灯</a:t>
                      </a:r>
                      <a:endParaRPr lang="zh-CN" altLang="en-US" dirty="0"/>
                    </a:p>
                  </a:txBody>
                  <a:tcPr/>
                </a:tc>
                <a:tc>
                  <a:txBody>
                    <a:bodyPr/>
                    <a:lstStyle/>
                    <a:p>
                      <a:pPr algn="l"/>
                      <a:endParaRPr lang="zh-CN" altLang="en-US" sz="2000" dirty="0"/>
                    </a:p>
                    <a:p>
                      <a:pPr algn="l"/>
                      <a:r>
                        <a:rPr lang="zh-CN" altLang="en-US" sz="2000" dirty="0"/>
                        <a:t>可以观察水泵是否运行</a:t>
                      </a:r>
                    </a:p>
                  </a:txBody>
                  <a:tcPr/>
                </a:tc>
              </a:tr>
              <a:tr h="1637710">
                <a:tc rowSpan="2">
                  <a:txBody>
                    <a:bodyPr/>
                    <a:lstStyle/>
                    <a:p>
                      <a:r>
                        <a:rPr lang="en-US" altLang="zh-CN" dirty="0"/>
                        <a:t>3</a:t>
                      </a:r>
                      <a:r>
                        <a:rPr lang="zh-CN" altLang="en-US" dirty="0"/>
                        <a:t>、</a:t>
                      </a:r>
                    </a:p>
                  </a:txBody>
                  <a:tcPr/>
                </a:tc>
                <a:tc>
                  <a:txBody>
                    <a:bodyPr/>
                    <a:lstStyle/>
                    <a:p>
                      <a:pPr algn="ctr"/>
                      <a:endParaRPr lang="zh-CN" altLang="en-US" sz="2400" dirty="0" smtClean="0"/>
                    </a:p>
                    <a:p>
                      <a:pPr algn="ctr"/>
                      <a:endParaRPr lang="en-US" altLang="zh-CN" sz="2400" dirty="0" smtClean="0"/>
                    </a:p>
                    <a:p>
                      <a:pPr algn="ctr"/>
                      <a:r>
                        <a:rPr lang="zh-CN" altLang="en-US" sz="2400" dirty="0" smtClean="0"/>
                        <a:t>自动</a:t>
                      </a:r>
                      <a:r>
                        <a:rPr lang="en-US" altLang="zh-CN" sz="2400" dirty="0" smtClean="0"/>
                        <a:t>/</a:t>
                      </a:r>
                      <a:r>
                        <a:rPr lang="zh-CN" altLang="en-US" sz="2400" dirty="0" smtClean="0"/>
                        <a:t>手动</a:t>
                      </a:r>
                    </a:p>
                  </a:txBody>
                  <a:tcPr/>
                </a:tc>
                <a:tc>
                  <a:txBody>
                    <a:bodyPr/>
                    <a:lstStyle/>
                    <a:p>
                      <a:pPr algn="l"/>
                      <a:endParaRPr lang="zh-CN" altLang="en-US" sz="2000" kern="1200" baseline="0" dirty="0" smtClean="0">
                        <a:solidFill>
                          <a:schemeClr val="dk1"/>
                        </a:solidFill>
                        <a:latin typeface="+mn-ea"/>
                        <a:ea typeface="+mn-ea"/>
                        <a:cs typeface="+mn-cs"/>
                      </a:endParaRPr>
                    </a:p>
                    <a:p>
                      <a:pPr marL="0" marR="0" indent="0" algn="l" defTabSz="1218565" rtl="0" eaLnBrk="1" fontAlgn="auto" latinLnBrk="0" hangingPunct="1">
                        <a:lnSpc>
                          <a:spcPct val="100000"/>
                        </a:lnSpc>
                        <a:spcBef>
                          <a:spcPts val="0"/>
                        </a:spcBef>
                        <a:spcAft>
                          <a:spcPts val="0"/>
                        </a:spcAft>
                        <a:buClrTx/>
                        <a:buSzTx/>
                        <a:buFontTx/>
                        <a:buNone/>
                        <a:tabLst/>
                        <a:defRPr/>
                      </a:pPr>
                      <a:r>
                        <a:rPr lang="zh-CN" altLang="en-US" sz="2000" kern="1200" baseline="0" dirty="0" smtClean="0">
                          <a:solidFill>
                            <a:schemeClr val="dk1"/>
                          </a:solidFill>
                          <a:latin typeface="+mn-ea"/>
                          <a:ea typeface="+mn-ea"/>
                          <a:cs typeface="+mn-cs"/>
                        </a:rPr>
                        <a:t>手动状态下可直接操作启动</a:t>
                      </a:r>
                      <a:r>
                        <a:rPr lang="en-US" altLang="zh-CN" sz="2000" kern="1200" baseline="0" dirty="0" smtClean="0">
                          <a:solidFill>
                            <a:schemeClr val="dk1"/>
                          </a:solidFill>
                          <a:latin typeface="+mn-ea"/>
                          <a:ea typeface="+mn-ea"/>
                          <a:cs typeface="+mn-cs"/>
                        </a:rPr>
                        <a:t>/</a:t>
                      </a:r>
                      <a:r>
                        <a:rPr lang="zh-CN" altLang="en-US" sz="2000" kern="1200" baseline="0" dirty="0" smtClean="0">
                          <a:solidFill>
                            <a:schemeClr val="dk1"/>
                          </a:solidFill>
                          <a:latin typeface="+mn-ea"/>
                          <a:ea typeface="+mn-ea"/>
                          <a:cs typeface="+mn-cs"/>
                        </a:rPr>
                        <a:t>停止旋钮来控制水泵启停，自动状态下由</a:t>
                      </a:r>
                      <a:r>
                        <a:rPr lang="en-US" altLang="zh-CN" sz="2000" kern="1200" baseline="0" dirty="0" smtClean="0">
                          <a:solidFill>
                            <a:schemeClr val="dk1"/>
                          </a:solidFill>
                          <a:latin typeface="+mn-ea"/>
                          <a:ea typeface="+mn-ea"/>
                          <a:cs typeface="+mn-cs"/>
                        </a:rPr>
                        <a:t>BA</a:t>
                      </a:r>
                      <a:r>
                        <a:rPr lang="zh-CN" altLang="en-US" sz="2000" kern="1200" baseline="0" dirty="0" smtClean="0">
                          <a:solidFill>
                            <a:schemeClr val="dk1"/>
                          </a:solidFill>
                          <a:latin typeface="+mn-ea"/>
                          <a:ea typeface="+mn-ea"/>
                          <a:cs typeface="+mn-cs"/>
                        </a:rPr>
                        <a:t>直接操作水泵的启停</a:t>
                      </a:r>
                      <a:endParaRPr lang="zh-CN" altLang="en-US" sz="2000" dirty="0" smtClean="0">
                        <a:latin typeface="+mn-ea"/>
                        <a:ea typeface="+mn-ea"/>
                      </a:endParaRPr>
                    </a:p>
                    <a:p>
                      <a:pPr algn="l"/>
                      <a:endParaRPr lang="zh-CN" altLang="en-US" sz="2000" kern="1200" baseline="0" dirty="0" smtClean="0">
                        <a:solidFill>
                          <a:schemeClr val="dk1"/>
                        </a:solidFill>
                        <a:latin typeface="+mn-ea"/>
                        <a:ea typeface="+mn-ea"/>
                        <a:cs typeface="+mn-cs"/>
                      </a:endParaRPr>
                    </a:p>
                  </a:txBody>
                  <a:tcPr/>
                </a:tc>
              </a:tr>
              <a:tr h="896841">
                <a:tc vMerge="1">
                  <a:txBody>
                    <a:bodyPr/>
                    <a:lstStyle/>
                    <a:p>
                      <a:endParaRPr lang="zh-CN"/>
                    </a:p>
                  </a:txBody>
                  <a:tcPr/>
                </a:tc>
                <a:tc>
                  <a:txBody>
                    <a:bodyPr/>
                    <a:lstStyle/>
                    <a:p>
                      <a:pPr algn="ctr"/>
                      <a:endParaRPr lang="en-US" altLang="zh-CN" dirty="0" smtClean="0">
                        <a:latin typeface="+mn-ea"/>
                        <a:ea typeface="+mn-ea"/>
                      </a:endParaRPr>
                    </a:p>
                    <a:p>
                      <a:pPr algn="ctr"/>
                      <a:r>
                        <a:rPr lang="zh-CN" altLang="en-US" dirty="0" smtClean="0">
                          <a:latin typeface="+mn-ea"/>
                          <a:ea typeface="+mn-ea"/>
                        </a:rPr>
                        <a:t>启停旋钮</a:t>
                      </a:r>
                    </a:p>
                  </a:txBody>
                  <a:tcPr/>
                </a:tc>
                <a:tc>
                  <a:txBody>
                    <a:bodyPr/>
                    <a:lstStyle/>
                    <a:p>
                      <a:pPr algn="l"/>
                      <a:endParaRPr lang="en-US" altLang="zh-CN" sz="2000" dirty="0" smtClean="0">
                        <a:latin typeface="+mn-ea"/>
                        <a:ea typeface="+mn-ea"/>
                      </a:endParaRPr>
                    </a:p>
                    <a:p>
                      <a:pPr algn="l"/>
                      <a:r>
                        <a:rPr lang="zh-CN" altLang="en-US" sz="2000" dirty="0" smtClean="0">
                          <a:latin typeface="+mn-ea"/>
                          <a:ea typeface="+mn-ea"/>
                        </a:rPr>
                        <a:t>手动状态下的启动停止旋钮</a:t>
                      </a:r>
                      <a:endParaRPr lang="zh-CN" altLang="en-US" sz="2000" dirty="0">
                        <a:latin typeface="+mn-ea"/>
                        <a:ea typeface="+mn-ea"/>
                      </a:endParaRPr>
                    </a:p>
                  </a:txBody>
                  <a:tcPr/>
                </a:tc>
              </a:tr>
            </a:tbl>
          </a:graphicData>
        </a:graphic>
      </p:graphicFrame>
      <p:pic>
        <p:nvPicPr>
          <p:cNvPr id="36893" name="图片 6" descr="~WPOKJ[@2F6LC)AN~A]%B4N"/>
          <p:cNvPicPr>
            <a:picLocks noChangeAspect="1"/>
          </p:cNvPicPr>
          <p:nvPr/>
        </p:nvPicPr>
        <p:blipFill>
          <a:blip r:embed="rId2" cstate="print"/>
          <a:stretch>
            <a:fillRect/>
          </a:stretch>
        </p:blipFill>
        <p:spPr>
          <a:xfrm>
            <a:off x="1703695" y="2636945"/>
            <a:ext cx="1048800" cy="792055"/>
          </a:xfrm>
          <a:prstGeom prst="rect">
            <a:avLst/>
          </a:prstGeom>
          <a:noFill/>
          <a:ln w="9525">
            <a:noFill/>
          </a:ln>
        </p:spPr>
      </p:pic>
      <p:pic>
        <p:nvPicPr>
          <p:cNvPr id="5122" name="Picture 2"/>
          <p:cNvPicPr>
            <a:picLocks noChangeAspect="1" noChangeArrowheads="1"/>
          </p:cNvPicPr>
          <p:nvPr/>
        </p:nvPicPr>
        <p:blipFill>
          <a:blip r:embed="rId3" cstate="print"/>
          <a:srcRect/>
          <a:stretch>
            <a:fillRect/>
          </a:stretch>
        </p:blipFill>
        <p:spPr bwMode="auto">
          <a:xfrm>
            <a:off x="1775700" y="1700880"/>
            <a:ext cx="864060" cy="759138"/>
          </a:xfrm>
          <a:prstGeom prst="rect">
            <a:avLst/>
          </a:prstGeom>
          <a:noFill/>
          <a:ln w="9525">
            <a:noFill/>
            <a:miter lim="800000"/>
            <a:headEnd/>
            <a:tailEnd/>
          </a:ln>
        </p:spPr>
      </p:pic>
      <p:pic>
        <p:nvPicPr>
          <p:cNvPr id="5124" name="Picture 4"/>
          <p:cNvPicPr>
            <a:picLocks noChangeAspect="1" noChangeArrowheads="1"/>
          </p:cNvPicPr>
          <p:nvPr/>
        </p:nvPicPr>
        <p:blipFill>
          <a:blip r:embed="rId4" cstate="print"/>
          <a:srcRect/>
          <a:stretch>
            <a:fillRect/>
          </a:stretch>
        </p:blipFill>
        <p:spPr bwMode="auto">
          <a:xfrm>
            <a:off x="407605" y="4365065"/>
            <a:ext cx="3490630" cy="864060"/>
          </a:xfrm>
          <a:prstGeom prst="rect">
            <a:avLst/>
          </a:prstGeom>
          <a:noFill/>
          <a:ln w="9525">
            <a:noFill/>
            <a:miter lim="800000"/>
            <a:headEnd/>
            <a:tailEnd/>
          </a:ln>
        </p:spPr>
      </p:pic>
    </p:spTree>
  </p:cSld>
  <p:clrMapOvr>
    <a:masterClrMapping/>
  </p:clrMapOvr>
  <p:transition spd="med">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灯片编号占位符 1"/>
          <p:cNvSpPr>
            <a:spLocks noGrp="1"/>
          </p:cNvSpPr>
          <p:nvPr>
            <p:ph type="sldNum" sz="quarter" idx="4"/>
          </p:nvPr>
        </p:nvSpPr>
        <p:spPr/>
        <p:txBody>
          <a:bodyPr wrap="square" lIns="0" tIns="0" rIns="0" bIns="0" anchor="ctr" anchorCtr="1"/>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Copperplate Gothic Bold" pitchFamily="34" charset="0"/>
                <a:ea typeface="微软雅黑" panose="020B0503020204020204" pitchFamily="34"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opperplate Gothic Bold" pitchFamily="34" charset="0"/>
                <a:ea typeface="微软雅黑" panose="020B0503020204020204" pitchFamily="34"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opperplate Gothic Bold" pitchFamily="34" charset="0"/>
                <a:ea typeface="微软雅黑" panose="020B0503020204020204" pitchFamily="34"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opperplate Gothic Bold" pitchFamily="34" charset="0"/>
                <a:ea typeface="微软雅黑" panose="020B0503020204020204" pitchFamily="34"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opperplate Gothic Bold" pitchFamily="34" charset="0"/>
                <a:ea typeface="微软雅黑" panose="020B0503020204020204" pitchFamily="34" charset="-122"/>
                <a:cs typeface="+mn-cs"/>
              </a:defRPr>
            </a:lvl5pPr>
          </a:lstStyle>
          <a:p>
            <a:pPr lvl="0" algn="ctr"/>
            <a:fld id="{9A0DB2DC-4C9A-4742-B13C-FB6460FD3503}" type="slidenum">
              <a:rPr lang="zh-CN" altLang="en-US" sz="1200" dirty="0">
                <a:solidFill>
                  <a:schemeClr val="bg1"/>
                </a:solidFill>
                <a:latin typeface="Copperplate Gothic Bold" pitchFamily="34" charset="0"/>
                <a:ea typeface="微软雅黑" panose="020B0503020204020204" pitchFamily="34" charset="-122"/>
              </a:rPr>
              <a:pPr lvl="0" algn="ctr"/>
              <a:t>10</a:t>
            </a:fld>
            <a:endParaRPr lang="zh-CN" altLang="en-US" sz="1200" dirty="0">
              <a:solidFill>
                <a:schemeClr val="bg1"/>
              </a:solidFill>
              <a:latin typeface="Copperplate Gothic Bold" pitchFamily="34" charset="0"/>
              <a:ea typeface="微软雅黑" panose="020B0503020204020204" pitchFamily="34" charset="-122"/>
            </a:endParaRPr>
          </a:p>
        </p:txBody>
      </p:sp>
      <p:sp>
        <p:nvSpPr>
          <p:cNvPr id="37890" name="TextBox 5"/>
          <p:cNvSpPr txBox="1"/>
          <p:nvPr/>
        </p:nvSpPr>
        <p:spPr>
          <a:xfrm>
            <a:off x="1703388" y="404813"/>
            <a:ext cx="8856662" cy="460375"/>
          </a:xfrm>
          <a:prstGeom prst="rect">
            <a:avLst/>
          </a:prstGeom>
          <a:noFill/>
          <a:ln w="9525">
            <a:noFill/>
          </a:ln>
        </p:spPr>
        <p:txBody>
          <a:bodyPr anchor="t">
            <a:spAutoFit/>
          </a:bodyPr>
          <a:lstStyle/>
          <a:p>
            <a:r>
              <a:rPr lang="zh-CN" altLang="en-US" sz="2400" b="1" dirty="0">
                <a:solidFill>
                  <a:schemeClr val="accent1"/>
                </a:solidFill>
                <a:latin typeface="Copperplate Gothic Bold" pitchFamily="34" charset="0"/>
                <a:ea typeface="微软雅黑" panose="020B0503020204020204" pitchFamily="34" charset="-122"/>
              </a:rPr>
              <a:t>冷冻二次控制柜介绍</a:t>
            </a:r>
          </a:p>
        </p:txBody>
      </p:sp>
      <p:pic>
        <p:nvPicPr>
          <p:cNvPr id="6146" name="Picture 2"/>
          <p:cNvPicPr>
            <a:picLocks noChangeAspect="1" noChangeArrowheads="1"/>
          </p:cNvPicPr>
          <p:nvPr/>
        </p:nvPicPr>
        <p:blipFill>
          <a:blip r:embed="rId2" cstate="print"/>
          <a:srcRect/>
          <a:stretch>
            <a:fillRect/>
          </a:stretch>
        </p:blipFill>
        <p:spPr bwMode="auto">
          <a:xfrm>
            <a:off x="3071790" y="1196845"/>
            <a:ext cx="7007987" cy="5255990"/>
          </a:xfrm>
          <a:prstGeom prst="rect">
            <a:avLst/>
          </a:prstGeom>
          <a:noFill/>
          <a:ln w="9525">
            <a:noFill/>
            <a:miter lim="800000"/>
            <a:headEnd/>
            <a:tailEnd/>
          </a:ln>
        </p:spPr>
      </p:pic>
      <p:sp>
        <p:nvSpPr>
          <p:cNvPr id="4" name="椭圆形标注 3"/>
          <p:cNvSpPr/>
          <p:nvPr/>
        </p:nvSpPr>
        <p:spPr>
          <a:xfrm>
            <a:off x="2207729" y="1052835"/>
            <a:ext cx="1368095" cy="864060"/>
          </a:xfrm>
          <a:prstGeom prst="wedgeEllipseCallout">
            <a:avLst>
              <a:gd name="adj1" fmla="val 251258"/>
              <a:gd name="adj2" fmla="val 55598"/>
            </a:avLst>
          </a:prstGeom>
        </p:spPr>
        <p:style>
          <a:lnRef idx="2">
            <a:schemeClr val="accent2"/>
          </a:lnRef>
          <a:fillRef idx="1">
            <a:schemeClr val="lt1"/>
          </a:fillRef>
          <a:effectRef idx="0">
            <a:schemeClr val="accent2"/>
          </a:effectRef>
          <a:fontRef idx="minor">
            <a:schemeClr val="dk1"/>
          </a:fontRef>
        </p:style>
        <p:txBody>
          <a:bodyPr rtlCol="0" anchor="ctr"/>
          <a:lstStyle/>
          <a:p>
            <a:pPr algn="ctr" fontAlgn="base"/>
            <a:r>
              <a:rPr lang="en-US" altLang="zh-CN" strike="noStrike" noProof="1"/>
              <a:t>1</a:t>
            </a:r>
          </a:p>
        </p:txBody>
      </p:sp>
      <p:sp>
        <p:nvSpPr>
          <p:cNvPr id="5" name="椭圆形标注 4"/>
          <p:cNvSpPr/>
          <p:nvPr/>
        </p:nvSpPr>
        <p:spPr>
          <a:xfrm>
            <a:off x="2207730" y="2204915"/>
            <a:ext cx="1368095" cy="864060"/>
          </a:xfrm>
          <a:prstGeom prst="wedgeEllipseCallout">
            <a:avLst>
              <a:gd name="adj1" fmla="val 187994"/>
              <a:gd name="adj2" fmla="val 108117"/>
            </a:avLst>
          </a:prstGeom>
        </p:spPr>
        <p:style>
          <a:lnRef idx="2">
            <a:schemeClr val="accent2"/>
          </a:lnRef>
          <a:fillRef idx="1">
            <a:schemeClr val="lt1"/>
          </a:fillRef>
          <a:effectRef idx="0">
            <a:schemeClr val="accent2"/>
          </a:effectRef>
          <a:fontRef idx="minor">
            <a:schemeClr val="dk1"/>
          </a:fontRef>
        </p:style>
        <p:txBody>
          <a:bodyPr rtlCol="0" anchor="ctr"/>
          <a:lstStyle/>
          <a:p>
            <a:pPr algn="ctr" fontAlgn="base"/>
            <a:r>
              <a:rPr lang="en-US" altLang="zh-CN" strike="noStrike" noProof="1"/>
              <a:t>2</a:t>
            </a:r>
          </a:p>
        </p:txBody>
      </p:sp>
      <p:sp>
        <p:nvSpPr>
          <p:cNvPr id="6" name="椭圆形标注 5"/>
          <p:cNvSpPr/>
          <p:nvPr/>
        </p:nvSpPr>
        <p:spPr>
          <a:xfrm>
            <a:off x="2207730" y="4509075"/>
            <a:ext cx="1368095" cy="936065"/>
          </a:xfrm>
          <a:prstGeom prst="wedgeEllipseCallout">
            <a:avLst>
              <a:gd name="adj1" fmla="val 130705"/>
              <a:gd name="adj2" fmla="val 59920"/>
            </a:avLst>
          </a:prstGeom>
        </p:spPr>
        <p:style>
          <a:lnRef idx="2">
            <a:schemeClr val="accent2"/>
          </a:lnRef>
          <a:fillRef idx="1">
            <a:schemeClr val="lt1"/>
          </a:fillRef>
          <a:effectRef idx="0">
            <a:schemeClr val="accent2"/>
          </a:effectRef>
          <a:fontRef idx="minor">
            <a:schemeClr val="dk1"/>
          </a:fontRef>
        </p:style>
        <p:txBody>
          <a:bodyPr rtlCol="0" anchor="ctr"/>
          <a:lstStyle/>
          <a:p>
            <a:pPr algn="ctr" fontAlgn="base"/>
            <a:r>
              <a:rPr lang="en-US" altLang="zh-CN" strike="noStrike" noProof="1"/>
              <a:t>3</a:t>
            </a:r>
          </a:p>
        </p:txBody>
      </p:sp>
    </p:spTree>
  </p:cSld>
  <p:clrMapOvr>
    <a:masterClrMapping/>
  </p:clrMapOvr>
  <p:transition spd="med">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灯片编号占位符 1"/>
          <p:cNvSpPr>
            <a:spLocks noGrp="1"/>
          </p:cNvSpPr>
          <p:nvPr>
            <p:ph type="sldNum" sz="quarter" idx="4"/>
          </p:nvPr>
        </p:nvSpPr>
        <p:spPr/>
        <p:txBody>
          <a:bodyPr wrap="square" lIns="0" tIns="0" rIns="0" bIns="0" anchor="ctr" anchorCtr="1"/>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Copperplate Gothic Bold" pitchFamily="34" charset="0"/>
                <a:ea typeface="微软雅黑" panose="020B0503020204020204" pitchFamily="34"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opperplate Gothic Bold" pitchFamily="34" charset="0"/>
                <a:ea typeface="微软雅黑" panose="020B0503020204020204" pitchFamily="34"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opperplate Gothic Bold" pitchFamily="34" charset="0"/>
                <a:ea typeface="微软雅黑" panose="020B0503020204020204" pitchFamily="34"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opperplate Gothic Bold" pitchFamily="34" charset="0"/>
                <a:ea typeface="微软雅黑" panose="020B0503020204020204" pitchFamily="34"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opperplate Gothic Bold" pitchFamily="34" charset="0"/>
                <a:ea typeface="微软雅黑" panose="020B0503020204020204" pitchFamily="34" charset="-122"/>
                <a:cs typeface="+mn-cs"/>
              </a:defRPr>
            </a:lvl5pPr>
          </a:lstStyle>
          <a:p>
            <a:pPr lvl="0" algn="ctr"/>
            <a:fld id="{9A0DB2DC-4C9A-4742-B13C-FB6460FD3503}" type="slidenum">
              <a:rPr lang="zh-CN" altLang="en-US" sz="1200" dirty="0">
                <a:solidFill>
                  <a:schemeClr val="bg1"/>
                </a:solidFill>
                <a:latin typeface="Copperplate Gothic Bold" pitchFamily="34" charset="0"/>
                <a:ea typeface="微软雅黑" panose="020B0503020204020204" pitchFamily="34" charset="-122"/>
              </a:rPr>
              <a:pPr lvl="0" algn="ctr"/>
              <a:t>11</a:t>
            </a:fld>
            <a:endParaRPr lang="zh-CN" altLang="en-US" sz="1200" dirty="0">
              <a:solidFill>
                <a:schemeClr val="bg1"/>
              </a:solidFill>
              <a:latin typeface="Copperplate Gothic Bold" pitchFamily="34" charset="0"/>
              <a:ea typeface="微软雅黑" panose="020B0503020204020204" pitchFamily="34" charset="-122"/>
            </a:endParaRPr>
          </a:p>
        </p:txBody>
      </p:sp>
      <p:sp>
        <p:nvSpPr>
          <p:cNvPr id="38914" name="TextBox 5"/>
          <p:cNvSpPr txBox="1"/>
          <p:nvPr/>
        </p:nvSpPr>
        <p:spPr>
          <a:xfrm>
            <a:off x="1703388" y="404813"/>
            <a:ext cx="8856662" cy="460375"/>
          </a:xfrm>
          <a:prstGeom prst="rect">
            <a:avLst/>
          </a:prstGeom>
          <a:noFill/>
          <a:ln w="9525">
            <a:noFill/>
          </a:ln>
        </p:spPr>
        <p:txBody>
          <a:bodyPr anchor="t">
            <a:spAutoFit/>
          </a:bodyPr>
          <a:lstStyle/>
          <a:p>
            <a:r>
              <a:rPr lang="zh-CN" altLang="en-US" sz="2400" b="1" dirty="0">
                <a:solidFill>
                  <a:schemeClr val="accent1"/>
                </a:solidFill>
                <a:latin typeface="Copperplate Gothic Bold" pitchFamily="34" charset="0"/>
                <a:ea typeface="微软雅黑" panose="020B0503020204020204" pitchFamily="34" charset="-122"/>
              </a:rPr>
              <a:t>冷冻二次控制柜介绍</a:t>
            </a:r>
          </a:p>
        </p:txBody>
      </p:sp>
      <p:graphicFrame>
        <p:nvGraphicFramePr>
          <p:cNvPr id="10" name="表格 9"/>
          <p:cNvGraphicFramePr>
            <a:graphicFrameLocks noGrp="1"/>
          </p:cNvGraphicFramePr>
          <p:nvPr/>
        </p:nvGraphicFramePr>
        <p:xfrm>
          <a:off x="263595" y="1196847"/>
          <a:ext cx="11377295" cy="4822103"/>
        </p:xfrm>
        <a:graphic>
          <a:graphicData uri="http://schemas.openxmlformats.org/drawingml/2006/table">
            <a:tbl>
              <a:tblPr firstRow="1" bandRow="1">
                <a:tableStyleId>{5C22544A-7EE6-4342-B048-85BDC9FD1C3A}</a:tableStyleId>
              </a:tblPr>
              <a:tblGrid>
                <a:gridCol w="3816350"/>
                <a:gridCol w="3168650"/>
                <a:gridCol w="4392295"/>
              </a:tblGrid>
              <a:tr h="441339">
                <a:tc>
                  <a:txBody>
                    <a:bodyPr/>
                    <a:lstStyle/>
                    <a:p>
                      <a:pPr algn="ctr"/>
                      <a:r>
                        <a:rPr lang="zh-CN" altLang="en-US" dirty="0"/>
                        <a:t>标识</a:t>
                      </a:r>
                    </a:p>
                  </a:txBody>
                  <a:tcPr/>
                </a:tc>
                <a:tc>
                  <a:txBody>
                    <a:bodyPr/>
                    <a:lstStyle/>
                    <a:p>
                      <a:pPr algn="ctr"/>
                      <a:r>
                        <a:rPr lang="zh-CN" altLang="en-US" dirty="0"/>
                        <a:t>名称</a:t>
                      </a:r>
                    </a:p>
                  </a:txBody>
                  <a:tcPr/>
                </a:tc>
                <a:tc>
                  <a:txBody>
                    <a:bodyPr/>
                    <a:lstStyle/>
                    <a:p>
                      <a:pPr algn="ctr"/>
                      <a:r>
                        <a:rPr lang="zh-CN" altLang="en-US" dirty="0" smtClean="0"/>
                        <a:t>说明</a:t>
                      </a:r>
                      <a:endParaRPr lang="zh-CN" altLang="en-US" dirty="0"/>
                    </a:p>
                  </a:txBody>
                  <a:tcPr/>
                </a:tc>
              </a:tr>
              <a:tr h="730365">
                <a:tc>
                  <a:txBody>
                    <a:bodyPr/>
                    <a:lstStyle/>
                    <a:p>
                      <a:r>
                        <a:rPr lang="en-US" altLang="zh-CN" dirty="0"/>
                        <a:t>1</a:t>
                      </a:r>
                      <a:r>
                        <a:rPr lang="zh-CN" altLang="en-US" dirty="0"/>
                        <a:t>、</a:t>
                      </a:r>
                    </a:p>
                  </a:txBody>
                  <a:tcPr/>
                </a:tc>
                <a:tc>
                  <a:txBody>
                    <a:bodyPr/>
                    <a:lstStyle/>
                    <a:p>
                      <a:pPr algn="ctr"/>
                      <a:endParaRPr lang="zh-CN" altLang="en-US" sz="2000" dirty="0">
                        <a:latin typeface="+mn-ea"/>
                        <a:ea typeface="+mn-ea"/>
                      </a:endParaRPr>
                    </a:p>
                    <a:p>
                      <a:pPr algn="ctr"/>
                      <a:r>
                        <a:rPr lang="zh-CN" altLang="en-US" sz="2000" dirty="0">
                          <a:latin typeface="+mn-ea"/>
                          <a:ea typeface="+mn-ea"/>
                        </a:rPr>
                        <a:t>电流表</a:t>
                      </a:r>
                    </a:p>
                  </a:txBody>
                  <a:tcPr/>
                </a:tc>
                <a:tc>
                  <a:txBody>
                    <a:bodyPr/>
                    <a:lstStyle/>
                    <a:p>
                      <a:endParaRPr lang="zh-CN" altLang="en-US" sz="2000" dirty="0">
                        <a:latin typeface="+mn-ea"/>
                        <a:ea typeface="+mn-ea"/>
                      </a:endParaRPr>
                    </a:p>
                    <a:p>
                      <a:r>
                        <a:rPr lang="zh-CN" altLang="en-US" sz="2000" dirty="0">
                          <a:latin typeface="+mn-ea"/>
                          <a:ea typeface="+mn-ea"/>
                        </a:rPr>
                        <a:t>电机电流显示</a:t>
                      </a:r>
                    </a:p>
                  </a:txBody>
                  <a:tcPr/>
                </a:tc>
              </a:tr>
              <a:tr h="972068">
                <a:tc>
                  <a:txBody>
                    <a:bodyPr/>
                    <a:lstStyle/>
                    <a:p>
                      <a:pPr algn="l"/>
                      <a:r>
                        <a:rPr lang="en-US" altLang="zh-CN" dirty="0"/>
                        <a:t>2</a:t>
                      </a:r>
                      <a:r>
                        <a:rPr lang="zh-CN" altLang="en-US" dirty="0"/>
                        <a:t>、</a:t>
                      </a:r>
                    </a:p>
                  </a:txBody>
                  <a:tcPr/>
                </a:tc>
                <a:tc>
                  <a:txBody>
                    <a:bodyPr/>
                    <a:lstStyle/>
                    <a:p>
                      <a:pPr algn="ctr"/>
                      <a:endParaRPr lang="zh-CN" sz="2000" dirty="0">
                        <a:latin typeface="+mn-ea"/>
                        <a:ea typeface="+mn-ea"/>
                      </a:endParaRPr>
                    </a:p>
                    <a:p>
                      <a:pPr algn="ctr"/>
                      <a:r>
                        <a:rPr lang="zh-CN" sz="2000" dirty="0" smtClean="0">
                          <a:latin typeface="+mn-ea"/>
                          <a:ea typeface="+mn-ea"/>
                        </a:rPr>
                        <a:t>本地控制屏</a:t>
                      </a:r>
                      <a:endParaRPr lang="zh-CN" sz="2000" dirty="0">
                        <a:latin typeface="+mn-ea"/>
                        <a:ea typeface="+mn-ea"/>
                      </a:endParaRPr>
                    </a:p>
                  </a:txBody>
                  <a:tcPr/>
                </a:tc>
                <a:tc>
                  <a:txBody>
                    <a:bodyPr/>
                    <a:lstStyle/>
                    <a:p>
                      <a:endParaRPr lang="zh-CN" altLang="en-US" sz="2000" dirty="0">
                        <a:latin typeface="+mn-ea"/>
                        <a:ea typeface="+mn-ea"/>
                      </a:endParaRPr>
                    </a:p>
                    <a:p>
                      <a:r>
                        <a:rPr lang="zh-CN" altLang="en-US" sz="2000" dirty="0">
                          <a:latin typeface="+mn-ea"/>
                          <a:ea typeface="+mn-ea"/>
                        </a:rPr>
                        <a:t>本地</a:t>
                      </a:r>
                      <a:r>
                        <a:rPr lang="zh-CN" altLang="en-US" sz="2000" dirty="0" smtClean="0">
                          <a:latin typeface="+mn-ea"/>
                          <a:ea typeface="+mn-ea"/>
                        </a:rPr>
                        <a:t>自动控制，</a:t>
                      </a:r>
                      <a:r>
                        <a:rPr lang="en-US" altLang="zh-CN" sz="2000" dirty="0" smtClean="0">
                          <a:latin typeface="+mn-ea"/>
                          <a:ea typeface="+mn-ea"/>
                        </a:rPr>
                        <a:t>F1</a:t>
                      </a:r>
                      <a:r>
                        <a:rPr lang="zh-CN" altLang="en-US" sz="2000" dirty="0" smtClean="0">
                          <a:latin typeface="+mn-ea"/>
                          <a:ea typeface="+mn-ea"/>
                        </a:rPr>
                        <a:t>开，</a:t>
                      </a:r>
                      <a:r>
                        <a:rPr lang="en-US" altLang="zh-CN" sz="2000" dirty="0" smtClean="0">
                          <a:latin typeface="+mn-ea"/>
                          <a:ea typeface="+mn-ea"/>
                        </a:rPr>
                        <a:t>F2</a:t>
                      </a:r>
                      <a:r>
                        <a:rPr lang="zh-CN" altLang="en-US" sz="2000" dirty="0" smtClean="0">
                          <a:latin typeface="+mn-ea"/>
                          <a:ea typeface="+mn-ea"/>
                        </a:rPr>
                        <a:t>关</a:t>
                      </a:r>
                      <a:endParaRPr lang="zh-CN" altLang="en-US" sz="2000" dirty="0">
                        <a:latin typeface="+mn-ea"/>
                        <a:ea typeface="+mn-ea"/>
                      </a:endParaRPr>
                    </a:p>
                  </a:txBody>
                  <a:tcPr/>
                </a:tc>
              </a:tr>
              <a:tr h="1656630">
                <a:tc rowSpan="2">
                  <a:txBody>
                    <a:bodyPr/>
                    <a:lstStyle/>
                    <a:p>
                      <a:r>
                        <a:rPr lang="en-US" altLang="zh-CN" dirty="0"/>
                        <a:t>3</a:t>
                      </a:r>
                      <a:r>
                        <a:rPr lang="zh-CN" altLang="en-US" dirty="0"/>
                        <a:t>、</a:t>
                      </a:r>
                    </a:p>
                  </a:txBody>
                  <a:tcPr/>
                </a:tc>
                <a:tc>
                  <a:txBody>
                    <a:bodyPr/>
                    <a:lstStyle/>
                    <a:p>
                      <a:pPr algn="ctr"/>
                      <a:endParaRPr lang="zh-CN" altLang="en-US" sz="2000" dirty="0" smtClean="0">
                        <a:latin typeface="+mn-ea"/>
                        <a:ea typeface="+mn-ea"/>
                      </a:endParaRPr>
                    </a:p>
                    <a:p>
                      <a:pPr algn="ctr"/>
                      <a:r>
                        <a:rPr lang="zh-CN" altLang="en-US" sz="2000" dirty="0" smtClean="0">
                          <a:latin typeface="+mn-ea"/>
                          <a:ea typeface="+mn-ea"/>
                        </a:rPr>
                        <a:t>本地自动</a:t>
                      </a:r>
                      <a:r>
                        <a:rPr lang="en-US" altLang="zh-CN" sz="2000" dirty="0" smtClean="0">
                          <a:latin typeface="+mn-ea"/>
                          <a:ea typeface="+mn-ea"/>
                        </a:rPr>
                        <a:t>/BA</a:t>
                      </a:r>
                      <a:r>
                        <a:rPr lang="zh-CN" altLang="en-US" sz="2000" dirty="0" smtClean="0">
                          <a:latin typeface="+mn-ea"/>
                          <a:ea typeface="+mn-ea"/>
                        </a:rPr>
                        <a:t>自动</a:t>
                      </a:r>
                    </a:p>
                  </a:txBody>
                  <a:tcPr/>
                </a:tc>
                <a:tc>
                  <a:txBody>
                    <a:bodyPr/>
                    <a:lstStyle/>
                    <a:p>
                      <a:r>
                        <a:rPr lang="zh-CN" altLang="en-US" sz="2000" kern="1200" baseline="0" dirty="0" smtClean="0">
                          <a:solidFill>
                            <a:schemeClr val="dk1"/>
                          </a:solidFill>
                          <a:latin typeface="+mn-ea"/>
                          <a:ea typeface="+mn-ea"/>
                          <a:cs typeface="+mn-cs"/>
                        </a:rPr>
                        <a:t>本地自动用于本地自动控制，启停水泵时旋钮应同时打到本地自动和自动；</a:t>
                      </a:r>
                    </a:p>
                    <a:p>
                      <a:pPr marL="0" marR="0" indent="0" algn="l" defTabSz="1218565" rtl="0" eaLnBrk="1" fontAlgn="auto" latinLnBrk="0" hangingPunct="1">
                        <a:lnSpc>
                          <a:spcPct val="100000"/>
                        </a:lnSpc>
                        <a:spcBef>
                          <a:spcPts val="0"/>
                        </a:spcBef>
                        <a:spcAft>
                          <a:spcPts val="0"/>
                        </a:spcAft>
                        <a:buClrTx/>
                        <a:buSzTx/>
                        <a:buFontTx/>
                        <a:buNone/>
                        <a:tabLst/>
                        <a:defRPr/>
                      </a:pPr>
                      <a:r>
                        <a:rPr lang="en-US" altLang="zh-CN" sz="2000" dirty="0" smtClean="0">
                          <a:latin typeface="+mn-ea"/>
                          <a:ea typeface="+mn-ea"/>
                        </a:rPr>
                        <a:t>BA</a:t>
                      </a:r>
                      <a:r>
                        <a:rPr lang="zh-CN" altLang="en-US" sz="2000" dirty="0" smtClean="0">
                          <a:latin typeface="+mn-ea"/>
                          <a:ea typeface="+mn-ea"/>
                        </a:rPr>
                        <a:t>自动用于</a:t>
                      </a:r>
                      <a:r>
                        <a:rPr lang="en-US" altLang="zh-CN" sz="2000" dirty="0" smtClean="0">
                          <a:latin typeface="+mn-ea"/>
                          <a:ea typeface="+mn-ea"/>
                        </a:rPr>
                        <a:t>BA</a:t>
                      </a:r>
                      <a:r>
                        <a:rPr lang="zh-CN" altLang="en-US" sz="2000" dirty="0" smtClean="0">
                          <a:latin typeface="+mn-ea"/>
                          <a:ea typeface="+mn-ea"/>
                        </a:rPr>
                        <a:t>远程控制，启停水泵时旋钮应同时打到</a:t>
                      </a:r>
                      <a:r>
                        <a:rPr lang="en-US" altLang="zh-CN" sz="2000" dirty="0" smtClean="0">
                          <a:latin typeface="+mn-ea"/>
                          <a:ea typeface="+mn-ea"/>
                        </a:rPr>
                        <a:t>BA</a:t>
                      </a:r>
                      <a:r>
                        <a:rPr lang="zh-CN" altLang="en-US" sz="2000" dirty="0" smtClean="0">
                          <a:latin typeface="+mn-ea"/>
                          <a:ea typeface="+mn-ea"/>
                        </a:rPr>
                        <a:t>自动和自动，再由远程操控启停水泵。</a:t>
                      </a:r>
                    </a:p>
                  </a:txBody>
                  <a:tcPr/>
                </a:tc>
              </a:tr>
              <a:tr h="970946">
                <a:tc vMerge="1">
                  <a:txBody>
                    <a:bodyPr/>
                    <a:lstStyle/>
                    <a:p>
                      <a:endParaRPr lang="zh-CN"/>
                    </a:p>
                  </a:txBody>
                  <a:tcPr/>
                </a:tc>
                <a:tc>
                  <a:txBody>
                    <a:bodyPr/>
                    <a:lstStyle/>
                    <a:p>
                      <a:pPr algn="ctr"/>
                      <a:r>
                        <a:rPr lang="zh-CN" altLang="en-US" sz="2000" dirty="0" smtClean="0">
                          <a:latin typeface="+mn-ea"/>
                          <a:ea typeface="+mn-ea"/>
                        </a:rPr>
                        <a:t>自动</a:t>
                      </a:r>
                      <a:r>
                        <a:rPr lang="en-US" altLang="zh-CN" sz="2000" dirty="0" smtClean="0">
                          <a:latin typeface="+mn-ea"/>
                          <a:ea typeface="+mn-ea"/>
                        </a:rPr>
                        <a:t>/</a:t>
                      </a:r>
                      <a:r>
                        <a:rPr lang="zh-CN" altLang="en-US" sz="2000" dirty="0" smtClean="0">
                          <a:latin typeface="+mn-ea"/>
                          <a:ea typeface="+mn-ea"/>
                        </a:rPr>
                        <a:t>手动</a:t>
                      </a:r>
                    </a:p>
                  </a:txBody>
                  <a:tcPr/>
                </a:tc>
                <a:tc>
                  <a:txBody>
                    <a:bodyPr/>
                    <a:lstStyle/>
                    <a:p>
                      <a:r>
                        <a:rPr lang="zh-CN" altLang="en-US" sz="2000" dirty="0" smtClean="0">
                          <a:latin typeface="+mn-ea"/>
                          <a:ea typeface="+mn-ea"/>
                        </a:rPr>
                        <a:t>本旋钮自动和本地自动</a:t>
                      </a:r>
                      <a:r>
                        <a:rPr lang="en-US" altLang="zh-CN" sz="2000" dirty="0" smtClean="0">
                          <a:latin typeface="+mn-ea"/>
                          <a:ea typeface="+mn-ea"/>
                        </a:rPr>
                        <a:t>/BA</a:t>
                      </a:r>
                      <a:r>
                        <a:rPr lang="zh-CN" altLang="en-US" sz="2000" dirty="0" smtClean="0">
                          <a:latin typeface="+mn-ea"/>
                          <a:ea typeface="+mn-ea"/>
                        </a:rPr>
                        <a:t>自动旋钮配合使用，本旋钮打至手动位，水泵则直接启动。</a:t>
                      </a:r>
                      <a:endParaRPr lang="zh-CN" altLang="en-US" sz="2000" dirty="0">
                        <a:latin typeface="+mn-ea"/>
                        <a:ea typeface="+mn-ea"/>
                      </a:endParaRPr>
                    </a:p>
                  </a:txBody>
                  <a:tcPr/>
                </a:tc>
              </a:tr>
            </a:tbl>
          </a:graphicData>
        </a:graphic>
      </p:graphicFrame>
      <p:pic>
        <p:nvPicPr>
          <p:cNvPr id="11" name="Picture 2"/>
          <p:cNvPicPr>
            <a:picLocks noChangeAspect="1" noChangeArrowheads="1"/>
          </p:cNvPicPr>
          <p:nvPr/>
        </p:nvPicPr>
        <p:blipFill>
          <a:blip r:embed="rId2" cstate="print"/>
          <a:srcRect/>
          <a:stretch>
            <a:fillRect/>
          </a:stretch>
        </p:blipFill>
        <p:spPr bwMode="auto">
          <a:xfrm>
            <a:off x="1847705" y="1700880"/>
            <a:ext cx="648045" cy="580339"/>
          </a:xfrm>
          <a:prstGeom prst="rect">
            <a:avLst/>
          </a:prstGeom>
          <a:noFill/>
          <a:ln w="9525">
            <a:noFill/>
            <a:miter lim="800000"/>
            <a:headEnd/>
            <a:tailEnd/>
          </a:ln>
        </p:spPr>
      </p:pic>
      <p:pic>
        <p:nvPicPr>
          <p:cNvPr id="12" name="Picture 3"/>
          <p:cNvPicPr>
            <a:picLocks noChangeAspect="1" noChangeArrowheads="1"/>
          </p:cNvPicPr>
          <p:nvPr/>
        </p:nvPicPr>
        <p:blipFill>
          <a:blip r:embed="rId3" cstate="print"/>
          <a:srcRect/>
          <a:stretch>
            <a:fillRect/>
          </a:stretch>
        </p:blipFill>
        <p:spPr bwMode="auto">
          <a:xfrm>
            <a:off x="1415675" y="2420930"/>
            <a:ext cx="1656115" cy="959166"/>
          </a:xfrm>
          <a:prstGeom prst="rect">
            <a:avLst/>
          </a:prstGeom>
          <a:noFill/>
          <a:ln w="9525">
            <a:noFill/>
            <a:miter lim="800000"/>
            <a:headEnd/>
            <a:tailEnd/>
          </a:ln>
        </p:spPr>
      </p:pic>
      <p:pic>
        <p:nvPicPr>
          <p:cNvPr id="13" name="Picture 4"/>
          <p:cNvPicPr>
            <a:picLocks noChangeAspect="1" noChangeArrowheads="1"/>
          </p:cNvPicPr>
          <p:nvPr/>
        </p:nvPicPr>
        <p:blipFill>
          <a:blip r:embed="rId4" cstate="print"/>
          <a:srcRect/>
          <a:stretch>
            <a:fillRect/>
          </a:stretch>
        </p:blipFill>
        <p:spPr bwMode="auto">
          <a:xfrm>
            <a:off x="407605" y="4437070"/>
            <a:ext cx="3426681" cy="792055"/>
          </a:xfrm>
          <a:prstGeom prst="rect">
            <a:avLst/>
          </a:prstGeom>
          <a:noFill/>
          <a:ln w="9525">
            <a:noFill/>
            <a:miter lim="800000"/>
            <a:headEnd/>
            <a:tailEnd/>
          </a:ln>
        </p:spPr>
      </p:pic>
    </p:spTree>
  </p:cSld>
  <p:clrMapOvr>
    <a:masterClrMapping/>
  </p:clrMapOvr>
  <p:transition spd="med">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灯片编号占位符 1"/>
          <p:cNvSpPr>
            <a:spLocks noGrp="1"/>
          </p:cNvSpPr>
          <p:nvPr>
            <p:ph type="sldNum" sz="quarter" idx="4"/>
          </p:nvPr>
        </p:nvSpPr>
        <p:spPr/>
        <p:txBody>
          <a:bodyPr wrap="square" lIns="0" tIns="0" rIns="0" bIns="0" anchor="ctr" anchorCtr="1"/>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Copperplate Gothic Bold" pitchFamily="34" charset="0"/>
                <a:ea typeface="微软雅黑" panose="020B0503020204020204" pitchFamily="34"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opperplate Gothic Bold" pitchFamily="34" charset="0"/>
                <a:ea typeface="微软雅黑" panose="020B0503020204020204" pitchFamily="34"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opperplate Gothic Bold" pitchFamily="34" charset="0"/>
                <a:ea typeface="微软雅黑" panose="020B0503020204020204" pitchFamily="34"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opperplate Gothic Bold" pitchFamily="34" charset="0"/>
                <a:ea typeface="微软雅黑" panose="020B0503020204020204" pitchFamily="34"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opperplate Gothic Bold" pitchFamily="34" charset="0"/>
                <a:ea typeface="微软雅黑" panose="020B0503020204020204" pitchFamily="34" charset="-122"/>
                <a:cs typeface="+mn-cs"/>
              </a:defRPr>
            </a:lvl5pPr>
          </a:lstStyle>
          <a:p>
            <a:pPr lvl="0" algn="ctr"/>
            <a:fld id="{9A0DB2DC-4C9A-4742-B13C-FB6460FD3503}" type="slidenum">
              <a:rPr lang="zh-CN" altLang="en-US" sz="1200" dirty="0">
                <a:solidFill>
                  <a:schemeClr val="bg1"/>
                </a:solidFill>
                <a:latin typeface="Copperplate Gothic Bold" pitchFamily="34" charset="0"/>
                <a:ea typeface="微软雅黑" panose="020B0503020204020204" pitchFamily="34" charset="-122"/>
              </a:rPr>
              <a:pPr lvl="0" algn="ctr"/>
              <a:t>12</a:t>
            </a:fld>
            <a:endParaRPr lang="zh-CN" altLang="en-US" sz="1200" dirty="0">
              <a:solidFill>
                <a:schemeClr val="bg1"/>
              </a:solidFill>
              <a:latin typeface="Copperplate Gothic Bold" pitchFamily="34" charset="0"/>
              <a:ea typeface="微软雅黑" panose="020B0503020204020204" pitchFamily="34" charset="-122"/>
            </a:endParaRPr>
          </a:p>
        </p:txBody>
      </p:sp>
      <p:cxnSp>
        <p:nvCxnSpPr>
          <p:cNvPr id="34" name="直接连接符 33"/>
          <p:cNvCxnSpPr/>
          <p:nvPr/>
        </p:nvCxnSpPr>
        <p:spPr>
          <a:xfrm>
            <a:off x="5159488" y="1443038"/>
            <a:ext cx="1873021" cy="0"/>
          </a:xfrm>
          <a:prstGeom prst="line">
            <a:avLst/>
          </a:prstGeom>
          <a:ln w="19050">
            <a:gradFill flip="none" rotWithShape="1">
              <a:gsLst>
                <a:gs pos="48000">
                  <a:schemeClr val="bg1"/>
                </a:gs>
                <a:gs pos="0">
                  <a:schemeClr val="bg1">
                    <a:lumMod val="75000"/>
                  </a:schemeClr>
                </a:gs>
                <a:gs pos="100000">
                  <a:schemeClr val="bg1"/>
                </a:gs>
              </a:gsLst>
              <a:lin ang="5400000" scaled="1"/>
              <a:tileRect/>
            </a:gradFill>
          </a:ln>
          <a:effectLst>
            <a:innerShdw blurRad="63500" dist="50800" dir="5400000">
              <a:prstClr val="black">
                <a:alpha val="50000"/>
              </a:prstClr>
            </a:innerShdw>
          </a:effectLst>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5154936" y="1681163"/>
            <a:ext cx="1873021" cy="0"/>
          </a:xfrm>
          <a:prstGeom prst="line">
            <a:avLst/>
          </a:prstGeom>
          <a:ln w="19050">
            <a:gradFill flip="none" rotWithShape="1">
              <a:gsLst>
                <a:gs pos="48000">
                  <a:schemeClr val="bg1"/>
                </a:gs>
                <a:gs pos="0">
                  <a:schemeClr val="bg1">
                    <a:lumMod val="75000"/>
                  </a:schemeClr>
                </a:gs>
                <a:gs pos="100000">
                  <a:schemeClr val="bg1"/>
                </a:gs>
              </a:gsLst>
              <a:lin ang="5400000" scaled="1"/>
              <a:tileRect/>
            </a:gradFill>
          </a:ln>
          <a:effectLst>
            <a:innerShdw blurRad="63500" dist="50800" dir="5400000">
              <a:prstClr val="black">
                <a:alpha val="50000"/>
              </a:prstClr>
            </a:innerShdw>
          </a:effectLst>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a:off x="5154936" y="1193800"/>
            <a:ext cx="1873021" cy="0"/>
          </a:xfrm>
          <a:prstGeom prst="line">
            <a:avLst/>
          </a:prstGeom>
          <a:ln w="19050">
            <a:gradFill flip="none" rotWithShape="1">
              <a:gsLst>
                <a:gs pos="48000">
                  <a:schemeClr val="bg1"/>
                </a:gs>
                <a:gs pos="0">
                  <a:schemeClr val="bg1">
                    <a:lumMod val="75000"/>
                  </a:schemeClr>
                </a:gs>
                <a:gs pos="100000">
                  <a:schemeClr val="bg1"/>
                </a:gs>
              </a:gsLst>
              <a:lin ang="5400000" scaled="1"/>
              <a:tileRect/>
            </a:gradFill>
          </a:ln>
          <a:effectLst>
            <a:innerShdw blurRad="63500" dist="50800" dir="5400000">
              <a:prstClr val="black">
                <a:alpha val="50000"/>
              </a:prstClr>
            </a:innerShdw>
          </a:effectLst>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5159488" y="1443038"/>
            <a:ext cx="1873021" cy="0"/>
          </a:xfrm>
          <a:prstGeom prst="line">
            <a:avLst/>
          </a:prstGeom>
          <a:ln w="19050">
            <a:gradFill flip="none" rotWithShape="1">
              <a:gsLst>
                <a:gs pos="48000">
                  <a:schemeClr val="bg1"/>
                </a:gs>
                <a:gs pos="0">
                  <a:schemeClr val="bg1">
                    <a:lumMod val="75000"/>
                  </a:schemeClr>
                </a:gs>
                <a:gs pos="100000">
                  <a:schemeClr val="bg1"/>
                </a:gs>
              </a:gsLst>
              <a:lin ang="5400000" scaled="1"/>
              <a:tileRect/>
            </a:gradFill>
          </a:ln>
          <a:effectLst>
            <a:innerShdw blurRad="63500" dist="50800" dir="5400000">
              <a:prstClr val="black">
                <a:alpha val="50000"/>
              </a:prstClr>
            </a:innerShdw>
          </a:effectLst>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5154936" y="1681163"/>
            <a:ext cx="1873021" cy="0"/>
          </a:xfrm>
          <a:prstGeom prst="line">
            <a:avLst/>
          </a:prstGeom>
          <a:ln w="19050">
            <a:gradFill flip="none" rotWithShape="1">
              <a:gsLst>
                <a:gs pos="48000">
                  <a:schemeClr val="bg1"/>
                </a:gs>
                <a:gs pos="0">
                  <a:schemeClr val="bg1">
                    <a:lumMod val="75000"/>
                  </a:schemeClr>
                </a:gs>
                <a:gs pos="100000">
                  <a:schemeClr val="bg1"/>
                </a:gs>
              </a:gsLst>
              <a:lin ang="5400000" scaled="1"/>
              <a:tileRect/>
            </a:gradFill>
          </a:ln>
          <a:effectLst>
            <a:innerShdw blurRad="63500" dist="50800" dir="5400000">
              <a:prstClr val="black">
                <a:alpha val="50000"/>
              </a:prstClr>
            </a:innerShdw>
          </a:effectLst>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5154936" y="1479550"/>
            <a:ext cx="1873021" cy="0"/>
          </a:xfrm>
          <a:prstGeom prst="line">
            <a:avLst/>
          </a:prstGeom>
          <a:ln w="19050">
            <a:gradFill flip="none" rotWithShape="1">
              <a:gsLst>
                <a:gs pos="48000">
                  <a:schemeClr val="bg1"/>
                </a:gs>
                <a:gs pos="0">
                  <a:schemeClr val="bg1">
                    <a:lumMod val="75000"/>
                  </a:schemeClr>
                </a:gs>
                <a:gs pos="100000">
                  <a:schemeClr val="bg1"/>
                </a:gs>
              </a:gsLst>
              <a:lin ang="5400000" scaled="1"/>
              <a:tileRect/>
            </a:gradFill>
          </a:ln>
          <a:effectLst>
            <a:innerShdw blurRad="63500" dist="50800" dir="5400000">
              <a:prstClr val="black">
                <a:alpha val="50000"/>
              </a:prstClr>
            </a:innerShdw>
          </a:effectLst>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5159488" y="1266825"/>
            <a:ext cx="1873021" cy="0"/>
          </a:xfrm>
          <a:prstGeom prst="line">
            <a:avLst/>
          </a:prstGeom>
          <a:ln w="19050">
            <a:gradFill flip="none" rotWithShape="1">
              <a:gsLst>
                <a:gs pos="48000">
                  <a:schemeClr val="bg1"/>
                </a:gs>
                <a:gs pos="0">
                  <a:schemeClr val="bg1">
                    <a:lumMod val="75000"/>
                  </a:schemeClr>
                </a:gs>
                <a:gs pos="100000">
                  <a:schemeClr val="bg1"/>
                </a:gs>
              </a:gsLst>
              <a:lin ang="5400000" scaled="1"/>
              <a:tileRect/>
            </a:gradFill>
          </a:ln>
          <a:effectLst>
            <a:innerShdw blurRad="63500" dist="50800" dir="5400000">
              <a:prstClr val="black">
                <a:alpha val="50000"/>
              </a:prstClr>
            </a:innerShdw>
          </a:effectLst>
        </p:spPr>
        <p:style>
          <a:lnRef idx="1">
            <a:schemeClr val="accent1"/>
          </a:lnRef>
          <a:fillRef idx="0">
            <a:schemeClr val="accent1"/>
          </a:fillRef>
          <a:effectRef idx="0">
            <a:schemeClr val="accent1"/>
          </a:effectRef>
          <a:fontRef idx="minor">
            <a:schemeClr val="tx1"/>
          </a:fontRef>
        </p:style>
      </p:cxnSp>
      <p:grpSp>
        <p:nvGrpSpPr>
          <p:cNvPr id="39945" name="组合 11"/>
          <p:cNvGrpSpPr/>
          <p:nvPr/>
        </p:nvGrpSpPr>
        <p:grpSpPr>
          <a:xfrm>
            <a:off x="1919288" y="1052513"/>
            <a:ext cx="7775575" cy="811212"/>
            <a:chOff x="3504874" y="1353111"/>
            <a:chExt cx="5182251" cy="1057946"/>
          </a:xfrm>
        </p:grpSpPr>
        <p:sp>
          <p:nvSpPr>
            <p:cNvPr id="13" name="矩形 12"/>
            <p:cNvSpPr/>
            <p:nvPr/>
          </p:nvSpPr>
          <p:spPr>
            <a:xfrm>
              <a:off x="5108854" y="1353111"/>
              <a:ext cx="3578271" cy="1057946"/>
            </a:xfrm>
            <a:prstGeom prst="rect">
              <a:avLst/>
            </a:prstGeom>
            <a:solidFill>
              <a:schemeClr val="bg1">
                <a:lumMod val="50000"/>
              </a:schemeClr>
            </a:solidFill>
            <a:ln w="3175">
              <a:solidFill>
                <a:srgbClr val="FFFFFF"/>
              </a:solidFill>
            </a:ln>
            <a:effectLst>
              <a:outerShdw blurRad="762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chemeClr val="tx1">
                    <a:lumMod val="50000"/>
                    <a:lumOff val="50000"/>
                  </a:schemeClr>
                </a:solidFill>
                <a:effectLst/>
                <a:uLnTx/>
                <a:uFillTx/>
                <a:latin typeface="+mn-lt"/>
                <a:ea typeface="+mn-ea"/>
                <a:cs typeface="+mn-cs"/>
              </a:endParaRPr>
            </a:p>
          </p:txBody>
        </p:sp>
        <p:sp>
          <p:nvSpPr>
            <p:cNvPr id="14" name="矩形 29"/>
            <p:cNvSpPr/>
            <p:nvPr/>
          </p:nvSpPr>
          <p:spPr>
            <a:xfrm>
              <a:off x="3504874" y="1353111"/>
              <a:ext cx="1764801" cy="1057946"/>
            </a:xfrm>
            <a:custGeom>
              <a:avLst/>
              <a:gdLst/>
              <a:ahLst/>
              <a:cxnLst/>
              <a:rect l="l" t="t" r="r" b="b"/>
              <a:pathLst>
                <a:path w="1801608" h="1080120">
                  <a:moveTo>
                    <a:pt x="566538" y="144016"/>
                  </a:moveTo>
                  <a:cubicBezTo>
                    <a:pt x="347809" y="144016"/>
                    <a:pt x="170494" y="321331"/>
                    <a:pt x="170494" y="540060"/>
                  </a:cubicBezTo>
                  <a:cubicBezTo>
                    <a:pt x="170494" y="758789"/>
                    <a:pt x="347809" y="936104"/>
                    <a:pt x="566538" y="936104"/>
                  </a:cubicBezTo>
                  <a:cubicBezTo>
                    <a:pt x="785267" y="936104"/>
                    <a:pt x="962582" y="758789"/>
                    <a:pt x="962582" y="540060"/>
                  </a:cubicBezTo>
                  <a:cubicBezTo>
                    <a:pt x="962582" y="321331"/>
                    <a:pt x="785267" y="144016"/>
                    <a:pt x="566538" y="144016"/>
                  </a:cubicBezTo>
                  <a:close/>
                  <a:moveTo>
                    <a:pt x="0" y="0"/>
                  </a:moveTo>
                  <a:lnTo>
                    <a:pt x="1649800" y="0"/>
                  </a:lnTo>
                  <a:lnTo>
                    <a:pt x="1649800" y="376201"/>
                  </a:lnTo>
                  <a:lnTo>
                    <a:pt x="1801608" y="550380"/>
                  </a:lnTo>
                  <a:lnTo>
                    <a:pt x="1649800" y="703920"/>
                  </a:lnTo>
                  <a:lnTo>
                    <a:pt x="1649800" y="1080120"/>
                  </a:lnTo>
                  <a:lnTo>
                    <a:pt x="0" y="1080120"/>
                  </a:lnTo>
                  <a:close/>
                </a:path>
              </a:pathLst>
            </a:custGeom>
            <a:solidFill>
              <a:schemeClr val="accent1"/>
            </a:solidFill>
            <a:ln w="3175">
              <a:solidFill>
                <a:srgbClr val="339933"/>
              </a:solidFill>
            </a:ln>
            <a:effectLst>
              <a:outerShdw blurRad="76200" dist="38100" dir="81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000" b="0" i="0" u="none" strike="noStrike" kern="1200" cap="none" spc="0" normalizeH="0" baseline="0" noProof="0">
                <a:ln>
                  <a:noFill/>
                </a:ln>
                <a:solidFill>
                  <a:schemeClr val="lt1"/>
                </a:solidFill>
                <a:effectLst/>
                <a:uLnTx/>
                <a:uFillTx/>
                <a:latin typeface="+mn-lt"/>
                <a:ea typeface="+mn-ea"/>
                <a:cs typeface="+mn-cs"/>
              </a:endParaRPr>
            </a:p>
          </p:txBody>
        </p:sp>
        <p:sp>
          <p:nvSpPr>
            <p:cNvPr id="39948" name="TextBox 14"/>
            <p:cNvSpPr txBox="1"/>
            <p:nvPr/>
          </p:nvSpPr>
          <p:spPr>
            <a:xfrm>
              <a:off x="3758792" y="1516717"/>
              <a:ext cx="564237" cy="763685"/>
            </a:xfrm>
            <a:prstGeom prst="rect">
              <a:avLst/>
            </a:prstGeom>
            <a:noFill/>
            <a:ln w="9525">
              <a:noFill/>
            </a:ln>
          </p:spPr>
          <p:txBody>
            <a:bodyPr anchor="ctr" anchorCtr="1">
              <a:spAutoFit/>
            </a:bodyPr>
            <a:lstStyle/>
            <a:p>
              <a:pPr algn="ctr"/>
              <a:r>
                <a:rPr lang="en-US" altLang="zh-CN" sz="3200" dirty="0">
                  <a:solidFill>
                    <a:schemeClr val="accent1"/>
                  </a:solidFill>
                  <a:latin typeface="Impact" panose="020B0806030902050204" pitchFamily="34" charset="0"/>
                  <a:ea typeface="微软雅黑" panose="020B0503020204020204" pitchFamily="34" charset="-122"/>
                </a:rPr>
                <a:t>01</a:t>
              </a:r>
              <a:endParaRPr lang="zh-CN" altLang="en-US" sz="3200" dirty="0">
                <a:solidFill>
                  <a:schemeClr val="accent1"/>
                </a:solidFill>
                <a:latin typeface="Impact" panose="020B0806030902050204" pitchFamily="34" charset="0"/>
                <a:ea typeface="微软雅黑" panose="020B0503020204020204" pitchFamily="34" charset="-122"/>
              </a:endParaRPr>
            </a:p>
          </p:txBody>
        </p:sp>
        <p:sp>
          <p:nvSpPr>
            <p:cNvPr id="39949" name="TextBox 42"/>
            <p:cNvSpPr txBox="1"/>
            <p:nvPr/>
          </p:nvSpPr>
          <p:spPr>
            <a:xfrm>
              <a:off x="5269496" y="1716282"/>
              <a:ext cx="3416854" cy="442133"/>
            </a:xfrm>
            <a:prstGeom prst="rect">
              <a:avLst/>
            </a:prstGeom>
            <a:noFill/>
            <a:ln w="9525">
              <a:noFill/>
            </a:ln>
          </p:spPr>
          <p:txBody>
            <a:bodyPr anchor="t">
              <a:spAutoFit/>
            </a:bodyPr>
            <a:lstStyle/>
            <a:p>
              <a:r>
                <a:rPr lang="zh-CN" altLang="en-US" sz="1600" b="1" dirty="0">
                  <a:solidFill>
                    <a:schemeClr val="bg1"/>
                  </a:solidFill>
                  <a:latin typeface="Copperplate Gothic Bold" pitchFamily="34" charset="0"/>
                  <a:ea typeface="微软雅黑" panose="020B0503020204020204" pitchFamily="34" charset="-122"/>
                </a:rPr>
                <a:t>培训目标及培训要求</a:t>
              </a:r>
            </a:p>
          </p:txBody>
        </p:sp>
      </p:grpSp>
      <p:grpSp>
        <p:nvGrpSpPr>
          <p:cNvPr id="39950" name="组合 16"/>
          <p:cNvGrpSpPr/>
          <p:nvPr/>
        </p:nvGrpSpPr>
        <p:grpSpPr>
          <a:xfrm>
            <a:off x="1919288" y="2781300"/>
            <a:ext cx="7775575" cy="811213"/>
            <a:chOff x="3504874" y="2510154"/>
            <a:chExt cx="5182252" cy="1057946"/>
          </a:xfrm>
        </p:grpSpPr>
        <p:sp>
          <p:nvSpPr>
            <p:cNvPr id="18" name="矩形 17"/>
            <p:cNvSpPr/>
            <p:nvPr/>
          </p:nvSpPr>
          <p:spPr>
            <a:xfrm>
              <a:off x="5108854" y="2510154"/>
              <a:ext cx="3578272" cy="1057946"/>
            </a:xfrm>
            <a:prstGeom prst="rect">
              <a:avLst/>
            </a:prstGeom>
            <a:solidFill>
              <a:schemeClr val="accent1"/>
            </a:solidFill>
            <a:ln w="3175">
              <a:solidFill>
                <a:srgbClr val="FFFFFF"/>
              </a:solidFill>
            </a:ln>
            <a:effectLst>
              <a:outerShdw blurRad="762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9" name="矩形 29"/>
            <p:cNvSpPr/>
            <p:nvPr/>
          </p:nvSpPr>
          <p:spPr>
            <a:xfrm>
              <a:off x="3504874" y="2510154"/>
              <a:ext cx="1764801" cy="1057946"/>
            </a:xfrm>
            <a:custGeom>
              <a:avLst/>
              <a:gdLst/>
              <a:ahLst/>
              <a:cxnLst/>
              <a:rect l="l" t="t" r="r" b="b"/>
              <a:pathLst>
                <a:path w="1801608" h="1080120">
                  <a:moveTo>
                    <a:pt x="566538" y="144016"/>
                  </a:moveTo>
                  <a:cubicBezTo>
                    <a:pt x="347809" y="144016"/>
                    <a:pt x="170494" y="321331"/>
                    <a:pt x="170494" y="540060"/>
                  </a:cubicBezTo>
                  <a:cubicBezTo>
                    <a:pt x="170494" y="758789"/>
                    <a:pt x="347809" y="936104"/>
                    <a:pt x="566538" y="936104"/>
                  </a:cubicBezTo>
                  <a:cubicBezTo>
                    <a:pt x="785267" y="936104"/>
                    <a:pt x="962582" y="758789"/>
                    <a:pt x="962582" y="540060"/>
                  </a:cubicBezTo>
                  <a:cubicBezTo>
                    <a:pt x="962582" y="321331"/>
                    <a:pt x="785267" y="144016"/>
                    <a:pt x="566538" y="144016"/>
                  </a:cubicBezTo>
                  <a:close/>
                  <a:moveTo>
                    <a:pt x="0" y="0"/>
                  </a:moveTo>
                  <a:lnTo>
                    <a:pt x="1649800" y="0"/>
                  </a:lnTo>
                  <a:lnTo>
                    <a:pt x="1649800" y="376201"/>
                  </a:lnTo>
                  <a:lnTo>
                    <a:pt x="1801608" y="550380"/>
                  </a:lnTo>
                  <a:lnTo>
                    <a:pt x="1649800" y="703920"/>
                  </a:lnTo>
                  <a:lnTo>
                    <a:pt x="1649800" y="1080120"/>
                  </a:lnTo>
                  <a:lnTo>
                    <a:pt x="0" y="1080120"/>
                  </a:lnTo>
                  <a:close/>
                </a:path>
              </a:pathLst>
            </a:custGeom>
            <a:solidFill>
              <a:schemeClr val="accent1"/>
            </a:solidFill>
            <a:ln w="3175">
              <a:solidFill>
                <a:schemeClr val="accent1"/>
              </a:solidFill>
            </a:ln>
            <a:effectLst>
              <a:outerShdw blurRad="76200" dist="38100" dir="81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000" b="0" i="0" u="none" strike="noStrike" kern="1200" cap="none" spc="0" normalizeH="0" baseline="0" noProof="0">
                <a:ln>
                  <a:noFill/>
                </a:ln>
                <a:solidFill>
                  <a:schemeClr val="lt1"/>
                </a:solidFill>
                <a:effectLst/>
                <a:uLnTx/>
                <a:uFillTx/>
                <a:latin typeface="+mn-lt"/>
                <a:ea typeface="+mn-ea"/>
                <a:cs typeface="+mn-cs"/>
              </a:endParaRPr>
            </a:p>
          </p:txBody>
        </p:sp>
        <p:sp>
          <p:nvSpPr>
            <p:cNvPr id="39953" name="TextBox 80"/>
            <p:cNvSpPr txBox="1"/>
            <p:nvPr/>
          </p:nvSpPr>
          <p:spPr>
            <a:xfrm>
              <a:off x="3744450" y="2670391"/>
              <a:ext cx="616706" cy="763685"/>
            </a:xfrm>
            <a:prstGeom prst="rect">
              <a:avLst/>
            </a:prstGeom>
            <a:noFill/>
            <a:ln w="9525">
              <a:noFill/>
            </a:ln>
          </p:spPr>
          <p:txBody>
            <a:bodyPr anchor="ctr" anchorCtr="1">
              <a:spAutoFit/>
            </a:bodyPr>
            <a:lstStyle/>
            <a:p>
              <a:pPr algn="ctr"/>
              <a:r>
                <a:rPr lang="en-US" altLang="zh-CN" sz="3200" dirty="0">
                  <a:solidFill>
                    <a:schemeClr val="accent1"/>
                  </a:solidFill>
                  <a:latin typeface="Impact" panose="020B0806030902050204" pitchFamily="34" charset="0"/>
                  <a:ea typeface="微软雅黑" panose="020B0503020204020204" pitchFamily="34" charset="-122"/>
                </a:rPr>
                <a:t>03</a:t>
              </a:r>
              <a:endParaRPr lang="zh-CN" altLang="en-US" sz="3200" dirty="0">
                <a:solidFill>
                  <a:schemeClr val="accent1"/>
                </a:solidFill>
                <a:latin typeface="Impact" panose="020B0806030902050204" pitchFamily="34" charset="0"/>
                <a:ea typeface="微软雅黑" panose="020B0503020204020204" pitchFamily="34" charset="-122"/>
              </a:endParaRPr>
            </a:p>
          </p:txBody>
        </p:sp>
      </p:grpSp>
      <p:grpSp>
        <p:nvGrpSpPr>
          <p:cNvPr id="39954" name="组合 21"/>
          <p:cNvGrpSpPr/>
          <p:nvPr/>
        </p:nvGrpSpPr>
        <p:grpSpPr>
          <a:xfrm>
            <a:off x="1919288" y="3644900"/>
            <a:ext cx="7775575" cy="811213"/>
            <a:chOff x="3504874" y="3667198"/>
            <a:chExt cx="5182251" cy="1057946"/>
          </a:xfrm>
        </p:grpSpPr>
        <p:sp>
          <p:nvSpPr>
            <p:cNvPr id="23" name="矩形 22"/>
            <p:cNvSpPr/>
            <p:nvPr/>
          </p:nvSpPr>
          <p:spPr>
            <a:xfrm>
              <a:off x="5108854" y="3667198"/>
              <a:ext cx="3578271" cy="1057946"/>
            </a:xfrm>
            <a:prstGeom prst="rect">
              <a:avLst/>
            </a:prstGeom>
            <a:solidFill>
              <a:schemeClr val="tx1">
                <a:lumMod val="50000"/>
                <a:lumOff val="50000"/>
              </a:schemeClr>
            </a:solidFill>
            <a:ln w="3175">
              <a:solidFill>
                <a:srgbClr val="FFFFFF"/>
              </a:solidFill>
            </a:ln>
            <a:effectLst>
              <a:outerShdw blurRad="762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4" name="矩形 29"/>
            <p:cNvSpPr/>
            <p:nvPr/>
          </p:nvSpPr>
          <p:spPr>
            <a:xfrm>
              <a:off x="3504874" y="3667198"/>
              <a:ext cx="1764801" cy="1057946"/>
            </a:xfrm>
            <a:custGeom>
              <a:avLst/>
              <a:gdLst/>
              <a:ahLst/>
              <a:cxnLst/>
              <a:rect l="l" t="t" r="r" b="b"/>
              <a:pathLst>
                <a:path w="1801608" h="1080120">
                  <a:moveTo>
                    <a:pt x="566538" y="144016"/>
                  </a:moveTo>
                  <a:cubicBezTo>
                    <a:pt x="347809" y="144016"/>
                    <a:pt x="170494" y="321331"/>
                    <a:pt x="170494" y="540060"/>
                  </a:cubicBezTo>
                  <a:cubicBezTo>
                    <a:pt x="170494" y="758789"/>
                    <a:pt x="347809" y="936104"/>
                    <a:pt x="566538" y="936104"/>
                  </a:cubicBezTo>
                  <a:cubicBezTo>
                    <a:pt x="785267" y="936104"/>
                    <a:pt x="962582" y="758789"/>
                    <a:pt x="962582" y="540060"/>
                  </a:cubicBezTo>
                  <a:cubicBezTo>
                    <a:pt x="962582" y="321331"/>
                    <a:pt x="785267" y="144016"/>
                    <a:pt x="566538" y="144016"/>
                  </a:cubicBezTo>
                  <a:close/>
                  <a:moveTo>
                    <a:pt x="0" y="0"/>
                  </a:moveTo>
                  <a:lnTo>
                    <a:pt x="1649800" y="0"/>
                  </a:lnTo>
                  <a:lnTo>
                    <a:pt x="1649800" y="376201"/>
                  </a:lnTo>
                  <a:lnTo>
                    <a:pt x="1801608" y="550380"/>
                  </a:lnTo>
                  <a:lnTo>
                    <a:pt x="1649800" y="703920"/>
                  </a:lnTo>
                  <a:lnTo>
                    <a:pt x="1649800" y="1080120"/>
                  </a:lnTo>
                  <a:lnTo>
                    <a:pt x="0" y="1080120"/>
                  </a:lnTo>
                  <a:close/>
                </a:path>
              </a:pathLst>
            </a:custGeom>
            <a:solidFill>
              <a:schemeClr val="accent1"/>
            </a:solidFill>
            <a:ln w="3175">
              <a:solidFill>
                <a:srgbClr val="339933"/>
              </a:solidFill>
            </a:ln>
            <a:effectLst>
              <a:outerShdw blurRad="76200" dist="38100" dir="81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000" b="0" i="0" u="none" strike="noStrike" kern="1200" cap="none" spc="0" normalizeH="0" baseline="0" noProof="0">
                <a:ln>
                  <a:noFill/>
                </a:ln>
                <a:solidFill>
                  <a:schemeClr val="lt1"/>
                </a:solidFill>
                <a:effectLst/>
                <a:uLnTx/>
                <a:uFillTx/>
                <a:latin typeface="+mn-lt"/>
                <a:ea typeface="+mn-ea"/>
                <a:cs typeface="+mn-cs"/>
              </a:endParaRPr>
            </a:p>
          </p:txBody>
        </p:sp>
        <p:sp>
          <p:nvSpPr>
            <p:cNvPr id="39957" name="TextBox 89"/>
            <p:cNvSpPr txBox="1"/>
            <p:nvPr/>
          </p:nvSpPr>
          <p:spPr>
            <a:xfrm>
              <a:off x="3736212" y="3822566"/>
              <a:ext cx="616706" cy="763685"/>
            </a:xfrm>
            <a:prstGeom prst="rect">
              <a:avLst/>
            </a:prstGeom>
            <a:noFill/>
            <a:ln w="9525">
              <a:noFill/>
            </a:ln>
          </p:spPr>
          <p:txBody>
            <a:bodyPr anchor="ctr" anchorCtr="1">
              <a:spAutoFit/>
            </a:bodyPr>
            <a:lstStyle/>
            <a:p>
              <a:pPr algn="ctr"/>
              <a:r>
                <a:rPr lang="en-US" altLang="zh-CN" sz="3200" dirty="0">
                  <a:solidFill>
                    <a:schemeClr val="accent1"/>
                  </a:solidFill>
                  <a:latin typeface="Impact" panose="020B0806030902050204" pitchFamily="34" charset="0"/>
                  <a:ea typeface="微软雅黑" panose="020B0503020204020204" pitchFamily="34" charset="-122"/>
                </a:rPr>
                <a:t>04</a:t>
              </a:r>
              <a:endParaRPr lang="zh-CN" altLang="en-US" sz="3200" dirty="0">
                <a:solidFill>
                  <a:schemeClr val="accent1"/>
                </a:solidFill>
                <a:latin typeface="Impact" panose="020B0806030902050204" pitchFamily="34" charset="0"/>
                <a:ea typeface="微软雅黑" panose="020B0503020204020204" pitchFamily="34" charset="-122"/>
              </a:endParaRPr>
            </a:p>
          </p:txBody>
        </p:sp>
        <p:sp>
          <p:nvSpPr>
            <p:cNvPr id="39958" name="TextBox 90"/>
            <p:cNvSpPr txBox="1"/>
            <p:nvPr/>
          </p:nvSpPr>
          <p:spPr>
            <a:xfrm>
              <a:off x="5269499" y="4030369"/>
              <a:ext cx="3416852" cy="439741"/>
            </a:xfrm>
            <a:prstGeom prst="rect">
              <a:avLst/>
            </a:prstGeom>
            <a:noFill/>
            <a:ln w="9525">
              <a:noFill/>
            </a:ln>
          </p:spPr>
          <p:txBody>
            <a:bodyPr anchor="t">
              <a:spAutoFit/>
            </a:bodyPr>
            <a:lstStyle/>
            <a:p>
              <a:r>
                <a:rPr lang="zh-CN" altLang="en-US" sz="1600" b="1" dirty="0">
                  <a:solidFill>
                    <a:schemeClr val="bg1"/>
                  </a:solidFill>
                  <a:latin typeface="Copperplate Gothic Bold" pitchFamily="34" charset="0"/>
                  <a:ea typeface="微软雅黑" panose="020B0503020204020204" pitchFamily="34" charset="-122"/>
                  <a:sym typeface="微软雅黑" panose="020B0503020204020204" pitchFamily="34" charset="-122"/>
                </a:rPr>
                <a:t>开机及关机操作</a:t>
              </a:r>
              <a:endParaRPr lang="zh-CN" altLang="en-US" sz="1600" b="1" dirty="0">
                <a:solidFill>
                  <a:schemeClr val="bg1"/>
                </a:solidFill>
                <a:latin typeface="Copperplate Gothic Bold" pitchFamily="34" charset="0"/>
                <a:ea typeface="微软雅黑" panose="020B0503020204020204" pitchFamily="34" charset="-122"/>
              </a:endParaRPr>
            </a:p>
          </p:txBody>
        </p:sp>
      </p:grpSp>
      <p:grpSp>
        <p:nvGrpSpPr>
          <p:cNvPr id="39959" name="组合 26"/>
          <p:cNvGrpSpPr/>
          <p:nvPr/>
        </p:nvGrpSpPr>
        <p:grpSpPr>
          <a:xfrm>
            <a:off x="1919288" y="4508500"/>
            <a:ext cx="7775575" cy="809625"/>
            <a:chOff x="3503712" y="4819326"/>
            <a:chExt cx="5182251" cy="1057946"/>
          </a:xfrm>
        </p:grpSpPr>
        <p:sp>
          <p:nvSpPr>
            <p:cNvPr id="28" name="矩形 27"/>
            <p:cNvSpPr/>
            <p:nvPr/>
          </p:nvSpPr>
          <p:spPr>
            <a:xfrm>
              <a:off x="5107692" y="4819326"/>
              <a:ext cx="3578271" cy="1057946"/>
            </a:xfrm>
            <a:prstGeom prst="rect">
              <a:avLst/>
            </a:prstGeom>
            <a:solidFill>
              <a:schemeClr val="tx1">
                <a:lumMod val="50000"/>
                <a:lumOff val="50000"/>
              </a:schemeClr>
            </a:solidFill>
            <a:ln w="3175">
              <a:solidFill>
                <a:srgbClr val="FFFFFF"/>
              </a:solidFill>
            </a:ln>
            <a:effectLst>
              <a:outerShdw blurRad="762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9" name="矩形 29"/>
            <p:cNvSpPr/>
            <p:nvPr/>
          </p:nvSpPr>
          <p:spPr>
            <a:xfrm>
              <a:off x="3503712" y="4819326"/>
              <a:ext cx="1764801" cy="1057946"/>
            </a:xfrm>
            <a:custGeom>
              <a:avLst/>
              <a:gdLst/>
              <a:ahLst/>
              <a:cxnLst/>
              <a:rect l="l" t="t" r="r" b="b"/>
              <a:pathLst>
                <a:path w="1801608" h="1080120">
                  <a:moveTo>
                    <a:pt x="566538" y="144016"/>
                  </a:moveTo>
                  <a:cubicBezTo>
                    <a:pt x="347809" y="144016"/>
                    <a:pt x="170494" y="321331"/>
                    <a:pt x="170494" y="540060"/>
                  </a:cubicBezTo>
                  <a:cubicBezTo>
                    <a:pt x="170494" y="758789"/>
                    <a:pt x="347809" y="936104"/>
                    <a:pt x="566538" y="936104"/>
                  </a:cubicBezTo>
                  <a:cubicBezTo>
                    <a:pt x="785267" y="936104"/>
                    <a:pt x="962582" y="758789"/>
                    <a:pt x="962582" y="540060"/>
                  </a:cubicBezTo>
                  <a:cubicBezTo>
                    <a:pt x="962582" y="321331"/>
                    <a:pt x="785267" y="144016"/>
                    <a:pt x="566538" y="144016"/>
                  </a:cubicBezTo>
                  <a:close/>
                  <a:moveTo>
                    <a:pt x="0" y="0"/>
                  </a:moveTo>
                  <a:lnTo>
                    <a:pt x="1649800" y="0"/>
                  </a:lnTo>
                  <a:lnTo>
                    <a:pt x="1649800" y="376201"/>
                  </a:lnTo>
                  <a:lnTo>
                    <a:pt x="1801608" y="550380"/>
                  </a:lnTo>
                  <a:lnTo>
                    <a:pt x="1649800" y="703920"/>
                  </a:lnTo>
                  <a:lnTo>
                    <a:pt x="1649800" y="1080120"/>
                  </a:lnTo>
                  <a:lnTo>
                    <a:pt x="0" y="1080120"/>
                  </a:lnTo>
                  <a:close/>
                </a:path>
              </a:pathLst>
            </a:custGeom>
            <a:solidFill>
              <a:schemeClr val="accent1"/>
            </a:solidFill>
            <a:ln w="3175">
              <a:solidFill>
                <a:schemeClr val="accent1"/>
              </a:solidFill>
            </a:ln>
            <a:effectLst>
              <a:outerShdw blurRad="76200" dist="38100" dir="81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000" b="0" i="0" u="none" strike="noStrike" kern="1200" cap="none" spc="0" normalizeH="0" baseline="0" noProof="0">
                <a:ln>
                  <a:noFill/>
                </a:ln>
                <a:solidFill>
                  <a:schemeClr val="lt1"/>
                </a:solidFill>
                <a:effectLst/>
                <a:uLnTx/>
                <a:uFillTx/>
                <a:latin typeface="+mn-lt"/>
                <a:ea typeface="+mn-ea"/>
                <a:cs typeface="+mn-cs"/>
              </a:endParaRPr>
            </a:p>
          </p:txBody>
        </p:sp>
        <p:sp>
          <p:nvSpPr>
            <p:cNvPr id="39962" name="TextBox 89"/>
            <p:cNvSpPr txBox="1"/>
            <p:nvPr/>
          </p:nvSpPr>
          <p:spPr>
            <a:xfrm>
              <a:off x="3744450" y="4974694"/>
              <a:ext cx="616706" cy="763685"/>
            </a:xfrm>
            <a:prstGeom prst="rect">
              <a:avLst/>
            </a:prstGeom>
            <a:noFill/>
            <a:ln w="9525">
              <a:noFill/>
            </a:ln>
          </p:spPr>
          <p:txBody>
            <a:bodyPr anchor="ctr" anchorCtr="1">
              <a:spAutoFit/>
            </a:bodyPr>
            <a:lstStyle/>
            <a:p>
              <a:pPr algn="ctr"/>
              <a:r>
                <a:rPr lang="en-US" altLang="zh-CN" sz="3200" dirty="0">
                  <a:solidFill>
                    <a:schemeClr val="accent1"/>
                  </a:solidFill>
                  <a:latin typeface="Impact" panose="020B0806030902050204" pitchFamily="34" charset="0"/>
                  <a:ea typeface="微软雅黑" panose="020B0503020204020204" pitchFamily="34" charset="-122"/>
                </a:rPr>
                <a:t>05</a:t>
              </a:r>
              <a:endParaRPr lang="zh-CN" altLang="en-US" sz="3200" dirty="0">
                <a:solidFill>
                  <a:schemeClr val="accent1"/>
                </a:solidFill>
                <a:latin typeface="Impact" panose="020B0806030902050204" pitchFamily="34" charset="0"/>
                <a:ea typeface="微软雅黑" panose="020B0503020204020204" pitchFamily="34" charset="-122"/>
              </a:endParaRPr>
            </a:p>
          </p:txBody>
        </p:sp>
        <p:sp>
          <p:nvSpPr>
            <p:cNvPr id="39963" name="TextBox 90"/>
            <p:cNvSpPr txBox="1"/>
            <p:nvPr/>
          </p:nvSpPr>
          <p:spPr>
            <a:xfrm>
              <a:off x="5268337" y="5182498"/>
              <a:ext cx="3417626" cy="442392"/>
            </a:xfrm>
            <a:prstGeom prst="rect">
              <a:avLst/>
            </a:prstGeom>
            <a:noFill/>
            <a:ln w="9525">
              <a:noFill/>
            </a:ln>
          </p:spPr>
          <p:txBody>
            <a:bodyPr anchor="t">
              <a:spAutoFit/>
            </a:bodyPr>
            <a:lstStyle/>
            <a:p>
              <a:r>
                <a:rPr lang="zh-CN" altLang="en-US" sz="1600" b="1" dirty="0">
                  <a:solidFill>
                    <a:schemeClr val="bg1"/>
                  </a:solidFill>
                  <a:latin typeface="Copperplate Gothic Bold" pitchFamily="34" charset="0"/>
                  <a:ea typeface="微软雅黑" panose="020B0503020204020204" pitchFamily="34" charset="-122"/>
                </a:rPr>
                <a:t>工作状态查看</a:t>
              </a:r>
            </a:p>
          </p:txBody>
        </p:sp>
      </p:grpSp>
      <p:sp>
        <p:nvSpPr>
          <p:cNvPr id="39964" name="TextBox 81"/>
          <p:cNvSpPr txBox="1"/>
          <p:nvPr/>
        </p:nvSpPr>
        <p:spPr>
          <a:xfrm>
            <a:off x="6311900" y="2133600"/>
            <a:ext cx="2447925" cy="338138"/>
          </a:xfrm>
          <a:prstGeom prst="rect">
            <a:avLst/>
          </a:prstGeom>
          <a:noFill/>
          <a:ln w="9525">
            <a:noFill/>
          </a:ln>
        </p:spPr>
        <p:txBody>
          <a:bodyPr anchor="t">
            <a:spAutoFit/>
          </a:bodyPr>
          <a:lstStyle/>
          <a:p>
            <a:r>
              <a:rPr lang="en-US" altLang="zh-CN" sz="1600" b="1" dirty="0">
                <a:solidFill>
                  <a:schemeClr val="bg1"/>
                </a:solidFill>
                <a:latin typeface="Copperplate Gothic Bold" pitchFamily="34" charset="0"/>
                <a:ea typeface="微软雅黑" panose="020B0503020204020204" pitchFamily="34" charset="-122"/>
              </a:rPr>
              <a:t>1</a:t>
            </a:r>
            <a:r>
              <a:rPr lang="zh-CN" altLang="en-US" sz="1600" b="1" dirty="0">
                <a:solidFill>
                  <a:schemeClr val="bg1"/>
                </a:solidFill>
                <a:latin typeface="Copperplate Gothic Bold" pitchFamily="34" charset="0"/>
                <a:ea typeface="微软雅黑" panose="020B0503020204020204" pitchFamily="34" charset="-122"/>
              </a:rPr>
              <a:t>、开机及关机本地操作</a:t>
            </a:r>
          </a:p>
        </p:txBody>
      </p:sp>
      <p:sp>
        <p:nvSpPr>
          <p:cNvPr id="39965" name="TextBox 81"/>
          <p:cNvSpPr txBox="1"/>
          <p:nvPr/>
        </p:nvSpPr>
        <p:spPr>
          <a:xfrm>
            <a:off x="6311900" y="2492375"/>
            <a:ext cx="2447925" cy="339725"/>
          </a:xfrm>
          <a:prstGeom prst="rect">
            <a:avLst/>
          </a:prstGeom>
          <a:noFill/>
          <a:ln w="9525">
            <a:noFill/>
          </a:ln>
        </p:spPr>
        <p:txBody>
          <a:bodyPr anchor="t">
            <a:spAutoFit/>
          </a:bodyPr>
          <a:lstStyle/>
          <a:p>
            <a:r>
              <a:rPr lang="en-US" altLang="zh-CN" sz="1600" b="1" dirty="0">
                <a:solidFill>
                  <a:schemeClr val="bg1"/>
                </a:solidFill>
                <a:latin typeface="Copperplate Gothic Bold" pitchFamily="34" charset="0"/>
                <a:ea typeface="微软雅黑" panose="020B0503020204020204" pitchFamily="34" charset="-122"/>
              </a:rPr>
              <a:t>2</a:t>
            </a:r>
            <a:r>
              <a:rPr lang="zh-CN" altLang="en-US" sz="1600" b="1" dirty="0">
                <a:solidFill>
                  <a:schemeClr val="bg1"/>
                </a:solidFill>
                <a:latin typeface="Copperplate Gothic Bold" pitchFamily="34" charset="0"/>
                <a:ea typeface="微软雅黑" panose="020B0503020204020204" pitchFamily="34" charset="-122"/>
              </a:rPr>
              <a:t>、开机及关机</a:t>
            </a:r>
            <a:r>
              <a:rPr lang="en-US" altLang="zh-CN" sz="1600" b="1" dirty="0">
                <a:solidFill>
                  <a:schemeClr val="bg1"/>
                </a:solidFill>
                <a:latin typeface="Copperplate Gothic Bold" pitchFamily="34" charset="0"/>
                <a:ea typeface="微软雅黑" panose="020B0503020204020204" pitchFamily="34" charset="-122"/>
              </a:rPr>
              <a:t>BA</a:t>
            </a:r>
            <a:r>
              <a:rPr lang="zh-CN" altLang="en-US" sz="1600" b="1" dirty="0">
                <a:solidFill>
                  <a:schemeClr val="bg1"/>
                </a:solidFill>
                <a:latin typeface="Copperplate Gothic Bold" pitchFamily="34" charset="0"/>
                <a:ea typeface="微软雅黑" panose="020B0503020204020204" pitchFamily="34" charset="-122"/>
              </a:rPr>
              <a:t>操作</a:t>
            </a:r>
          </a:p>
        </p:txBody>
      </p:sp>
      <p:grpSp>
        <p:nvGrpSpPr>
          <p:cNvPr id="39966" name="组合 11"/>
          <p:cNvGrpSpPr/>
          <p:nvPr/>
        </p:nvGrpSpPr>
        <p:grpSpPr>
          <a:xfrm>
            <a:off x="1919288" y="1916113"/>
            <a:ext cx="7775575" cy="811212"/>
            <a:chOff x="3504874" y="1353111"/>
            <a:chExt cx="5182251" cy="1057946"/>
          </a:xfrm>
        </p:grpSpPr>
        <p:sp>
          <p:nvSpPr>
            <p:cNvPr id="42" name="矩形 41"/>
            <p:cNvSpPr/>
            <p:nvPr/>
          </p:nvSpPr>
          <p:spPr>
            <a:xfrm>
              <a:off x="5108854" y="1353111"/>
              <a:ext cx="3578271" cy="1057946"/>
            </a:xfrm>
            <a:prstGeom prst="rect">
              <a:avLst/>
            </a:prstGeom>
            <a:solidFill>
              <a:schemeClr val="tx1">
                <a:lumMod val="50000"/>
                <a:lumOff val="50000"/>
              </a:schemeClr>
            </a:solidFill>
            <a:ln w="3175">
              <a:solidFill>
                <a:srgbClr val="FFFFFF"/>
              </a:solidFill>
            </a:ln>
            <a:effectLst>
              <a:outerShdw blurRad="762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chemeClr val="tx1">
                    <a:lumMod val="50000"/>
                    <a:lumOff val="50000"/>
                  </a:schemeClr>
                </a:solidFill>
                <a:effectLst/>
                <a:uLnTx/>
                <a:uFillTx/>
                <a:latin typeface="+mn-lt"/>
                <a:ea typeface="+mn-ea"/>
                <a:cs typeface="+mn-cs"/>
              </a:endParaRPr>
            </a:p>
          </p:txBody>
        </p:sp>
        <p:sp>
          <p:nvSpPr>
            <p:cNvPr id="43" name="矩形 29"/>
            <p:cNvSpPr/>
            <p:nvPr/>
          </p:nvSpPr>
          <p:spPr>
            <a:xfrm>
              <a:off x="3504874" y="1353111"/>
              <a:ext cx="1764801" cy="1057946"/>
            </a:xfrm>
            <a:custGeom>
              <a:avLst/>
              <a:gdLst/>
              <a:ahLst/>
              <a:cxnLst/>
              <a:rect l="l" t="t" r="r" b="b"/>
              <a:pathLst>
                <a:path w="1801608" h="1080120">
                  <a:moveTo>
                    <a:pt x="566538" y="144016"/>
                  </a:moveTo>
                  <a:cubicBezTo>
                    <a:pt x="347809" y="144016"/>
                    <a:pt x="170494" y="321331"/>
                    <a:pt x="170494" y="540060"/>
                  </a:cubicBezTo>
                  <a:cubicBezTo>
                    <a:pt x="170494" y="758789"/>
                    <a:pt x="347809" y="936104"/>
                    <a:pt x="566538" y="936104"/>
                  </a:cubicBezTo>
                  <a:cubicBezTo>
                    <a:pt x="785267" y="936104"/>
                    <a:pt x="962582" y="758789"/>
                    <a:pt x="962582" y="540060"/>
                  </a:cubicBezTo>
                  <a:cubicBezTo>
                    <a:pt x="962582" y="321331"/>
                    <a:pt x="785267" y="144016"/>
                    <a:pt x="566538" y="144016"/>
                  </a:cubicBezTo>
                  <a:close/>
                  <a:moveTo>
                    <a:pt x="0" y="0"/>
                  </a:moveTo>
                  <a:lnTo>
                    <a:pt x="1649800" y="0"/>
                  </a:lnTo>
                  <a:lnTo>
                    <a:pt x="1649800" y="376201"/>
                  </a:lnTo>
                  <a:lnTo>
                    <a:pt x="1801608" y="550380"/>
                  </a:lnTo>
                  <a:lnTo>
                    <a:pt x="1649800" y="703920"/>
                  </a:lnTo>
                  <a:lnTo>
                    <a:pt x="1649800" y="1080120"/>
                  </a:lnTo>
                  <a:lnTo>
                    <a:pt x="0" y="1080120"/>
                  </a:lnTo>
                  <a:close/>
                </a:path>
              </a:pathLst>
            </a:custGeom>
            <a:solidFill>
              <a:schemeClr val="accent1"/>
            </a:solidFill>
            <a:ln w="3175">
              <a:solidFill>
                <a:srgbClr val="339933"/>
              </a:solidFill>
            </a:ln>
            <a:effectLst>
              <a:outerShdw blurRad="76200" dist="38100" dir="81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000" b="0" i="0" u="none" strike="noStrike" kern="1200" cap="none" spc="0" normalizeH="0" baseline="0" noProof="0">
                <a:ln>
                  <a:noFill/>
                </a:ln>
                <a:solidFill>
                  <a:schemeClr val="lt1"/>
                </a:solidFill>
                <a:effectLst/>
                <a:uLnTx/>
                <a:uFillTx/>
                <a:latin typeface="+mn-lt"/>
                <a:ea typeface="+mn-ea"/>
                <a:cs typeface="+mn-cs"/>
              </a:endParaRPr>
            </a:p>
          </p:txBody>
        </p:sp>
        <p:sp>
          <p:nvSpPr>
            <p:cNvPr id="39969" name="TextBox 14"/>
            <p:cNvSpPr txBox="1"/>
            <p:nvPr/>
          </p:nvSpPr>
          <p:spPr>
            <a:xfrm>
              <a:off x="3758792" y="1516717"/>
              <a:ext cx="564237" cy="763685"/>
            </a:xfrm>
            <a:prstGeom prst="rect">
              <a:avLst/>
            </a:prstGeom>
            <a:noFill/>
            <a:ln w="9525">
              <a:noFill/>
            </a:ln>
          </p:spPr>
          <p:txBody>
            <a:bodyPr anchor="ctr" anchorCtr="1">
              <a:spAutoFit/>
            </a:bodyPr>
            <a:lstStyle/>
            <a:p>
              <a:pPr algn="ctr"/>
              <a:r>
                <a:rPr lang="en-US" altLang="zh-CN" sz="3200" dirty="0">
                  <a:solidFill>
                    <a:schemeClr val="accent1"/>
                  </a:solidFill>
                  <a:latin typeface="Impact" panose="020B0806030902050204" pitchFamily="34" charset="0"/>
                  <a:ea typeface="微软雅黑" panose="020B0503020204020204" pitchFamily="34" charset="-122"/>
                </a:rPr>
                <a:t>02</a:t>
              </a:r>
              <a:endParaRPr lang="zh-CN" altLang="en-US" sz="3200" dirty="0">
                <a:solidFill>
                  <a:schemeClr val="accent1"/>
                </a:solidFill>
                <a:latin typeface="Impact" panose="020B0806030902050204" pitchFamily="34" charset="0"/>
                <a:ea typeface="微软雅黑" panose="020B0503020204020204" pitchFamily="34" charset="-122"/>
              </a:endParaRPr>
            </a:p>
          </p:txBody>
        </p:sp>
        <p:sp>
          <p:nvSpPr>
            <p:cNvPr id="39970" name="TextBox 42"/>
            <p:cNvSpPr txBox="1"/>
            <p:nvPr/>
          </p:nvSpPr>
          <p:spPr>
            <a:xfrm>
              <a:off x="5269496" y="1716282"/>
              <a:ext cx="3416854" cy="439741"/>
            </a:xfrm>
            <a:prstGeom prst="rect">
              <a:avLst/>
            </a:prstGeom>
            <a:noFill/>
            <a:ln w="9525">
              <a:noFill/>
            </a:ln>
          </p:spPr>
          <p:txBody>
            <a:bodyPr anchor="t">
              <a:spAutoFit/>
            </a:bodyPr>
            <a:lstStyle/>
            <a:p>
              <a:r>
                <a:rPr lang="zh-CN" altLang="en-US" sz="1600" b="1" dirty="0">
                  <a:solidFill>
                    <a:schemeClr val="bg1"/>
                  </a:solidFill>
                  <a:latin typeface="Copperplate Gothic Bold" pitchFamily="34" charset="0"/>
                  <a:ea typeface="微软雅黑" panose="020B0503020204020204" pitchFamily="34" charset="-122"/>
                </a:rPr>
                <a:t>水泵控制柜介绍</a:t>
              </a:r>
            </a:p>
          </p:txBody>
        </p:sp>
      </p:grpSp>
      <p:sp>
        <p:nvSpPr>
          <p:cNvPr id="39971" name="TextBox 81"/>
          <p:cNvSpPr txBox="1"/>
          <p:nvPr/>
        </p:nvSpPr>
        <p:spPr>
          <a:xfrm>
            <a:off x="6383338" y="4652963"/>
            <a:ext cx="2736850" cy="338137"/>
          </a:xfrm>
          <a:prstGeom prst="rect">
            <a:avLst/>
          </a:prstGeom>
          <a:noFill/>
          <a:ln w="9525">
            <a:noFill/>
          </a:ln>
        </p:spPr>
        <p:txBody>
          <a:bodyPr anchor="t">
            <a:spAutoFit/>
          </a:bodyPr>
          <a:lstStyle/>
          <a:p>
            <a:r>
              <a:rPr lang="en-US" altLang="zh-CN" sz="1600" b="1" dirty="0">
                <a:solidFill>
                  <a:schemeClr val="bg1"/>
                </a:solidFill>
                <a:latin typeface="Copperplate Gothic Bold" pitchFamily="34" charset="0"/>
                <a:ea typeface="微软雅黑" panose="020B0503020204020204" pitchFamily="34" charset="-122"/>
              </a:rPr>
              <a:t>1</a:t>
            </a:r>
            <a:r>
              <a:rPr lang="zh-CN" altLang="en-US" sz="1600" b="1" dirty="0">
                <a:solidFill>
                  <a:schemeClr val="bg1"/>
                </a:solidFill>
                <a:latin typeface="Copperplate Gothic Bold" pitchFamily="34" charset="0"/>
                <a:ea typeface="微软雅黑" panose="020B0503020204020204" pitchFamily="34" charset="-122"/>
              </a:rPr>
              <a:t>、工作状态查看本地操作</a:t>
            </a:r>
          </a:p>
        </p:txBody>
      </p:sp>
      <p:sp>
        <p:nvSpPr>
          <p:cNvPr id="39972" name="TextBox 81"/>
          <p:cNvSpPr txBox="1"/>
          <p:nvPr/>
        </p:nvSpPr>
        <p:spPr>
          <a:xfrm>
            <a:off x="6383338" y="4941888"/>
            <a:ext cx="2808287" cy="338137"/>
          </a:xfrm>
          <a:prstGeom prst="rect">
            <a:avLst/>
          </a:prstGeom>
          <a:noFill/>
          <a:ln w="9525">
            <a:noFill/>
          </a:ln>
        </p:spPr>
        <p:txBody>
          <a:bodyPr anchor="t">
            <a:spAutoFit/>
          </a:bodyPr>
          <a:lstStyle/>
          <a:p>
            <a:r>
              <a:rPr lang="en-US" altLang="zh-CN" sz="1600" b="1" dirty="0">
                <a:solidFill>
                  <a:schemeClr val="bg1"/>
                </a:solidFill>
                <a:latin typeface="Copperplate Gothic Bold" pitchFamily="34" charset="0"/>
                <a:ea typeface="微软雅黑" panose="020B0503020204020204" pitchFamily="34" charset="-122"/>
              </a:rPr>
              <a:t>2</a:t>
            </a:r>
            <a:r>
              <a:rPr lang="zh-CN" altLang="en-US" sz="1600" b="1" dirty="0">
                <a:solidFill>
                  <a:schemeClr val="bg1"/>
                </a:solidFill>
                <a:latin typeface="Copperplate Gothic Bold" pitchFamily="34" charset="0"/>
                <a:ea typeface="微软雅黑" panose="020B0503020204020204" pitchFamily="34" charset="-122"/>
              </a:rPr>
              <a:t>、工作状态查看</a:t>
            </a:r>
            <a:r>
              <a:rPr lang="en-US" altLang="zh-CN" sz="1600" b="1" dirty="0">
                <a:solidFill>
                  <a:schemeClr val="bg1"/>
                </a:solidFill>
                <a:latin typeface="Copperplate Gothic Bold" pitchFamily="34" charset="0"/>
                <a:ea typeface="微软雅黑" panose="020B0503020204020204" pitchFamily="34" charset="-122"/>
              </a:rPr>
              <a:t>BA</a:t>
            </a:r>
            <a:r>
              <a:rPr lang="zh-CN" altLang="en-US" sz="1600" b="1" dirty="0">
                <a:solidFill>
                  <a:schemeClr val="bg1"/>
                </a:solidFill>
                <a:latin typeface="Copperplate Gothic Bold" pitchFamily="34" charset="0"/>
                <a:ea typeface="微软雅黑" panose="020B0503020204020204" pitchFamily="34" charset="-122"/>
              </a:rPr>
              <a:t>操作</a:t>
            </a:r>
          </a:p>
        </p:txBody>
      </p:sp>
      <p:sp>
        <p:nvSpPr>
          <p:cNvPr id="39973" name="TextBox 81"/>
          <p:cNvSpPr txBox="1"/>
          <p:nvPr/>
        </p:nvSpPr>
        <p:spPr>
          <a:xfrm>
            <a:off x="6418263" y="3717925"/>
            <a:ext cx="2736850" cy="338138"/>
          </a:xfrm>
          <a:prstGeom prst="rect">
            <a:avLst/>
          </a:prstGeom>
          <a:noFill/>
          <a:ln w="9525">
            <a:noFill/>
          </a:ln>
        </p:spPr>
        <p:txBody>
          <a:bodyPr anchor="t">
            <a:spAutoFit/>
          </a:bodyPr>
          <a:lstStyle/>
          <a:p>
            <a:r>
              <a:rPr lang="en-US" altLang="zh-CN" sz="1600" b="1" dirty="0">
                <a:solidFill>
                  <a:schemeClr val="bg1"/>
                </a:solidFill>
                <a:latin typeface="Copperplate Gothic Bold" pitchFamily="34" charset="0"/>
                <a:ea typeface="微软雅黑" panose="020B0503020204020204" pitchFamily="34" charset="-122"/>
              </a:rPr>
              <a:t>1</a:t>
            </a:r>
            <a:r>
              <a:rPr lang="zh-CN" altLang="en-US" sz="1600" b="1" dirty="0">
                <a:solidFill>
                  <a:schemeClr val="bg1"/>
                </a:solidFill>
                <a:latin typeface="Copperplate Gothic Bold" pitchFamily="34" charset="0"/>
                <a:ea typeface="微软雅黑" panose="020B0503020204020204" pitchFamily="34" charset="-122"/>
              </a:rPr>
              <a:t>、开机及关机本地操作</a:t>
            </a:r>
          </a:p>
        </p:txBody>
      </p:sp>
      <p:sp>
        <p:nvSpPr>
          <p:cNvPr id="39974" name="TextBox 81"/>
          <p:cNvSpPr txBox="1"/>
          <p:nvPr/>
        </p:nvSpPr>
        <p:spPr>
          <a:xfrm>
            <a:off x="6418263" y="4011613"/>
            <a:ext cx="2808287" cy="338137"/>
          </a:xfrm>
          <a:prstGeom prst="rect">
            <a:avLst/>
          </a:prstGeom>
          <a:noFill/>
          <a:ln w="9525">
            <a:noFill/>
          </a:ln>
        </p:spPr>
        <p:txBody>
          <a:bodyPr anchor="t">
            <a:spAutoFit/>
          </a:bodyPr>
          <a:lstStyle/>
          <a:p>
            <a:r>
              <a:rPr lang="en-US" altLang="zh-CN" sz="1600" b="1" dirty="0">
                <a:solidFill>
                  <a:schemeClr val="bg1"/>
                </a:solidFill>
                <a:latin typeface="Copperplate Gothic Bold" pitchFamily="34" charset="0"/>
                <a:ea typeface="微软雅黑" panose="020B0503020204020204" pitchFamily="34" charset="-122"/>
              </a:rPr>
              <a:t>2</a:t>
            </a:r>
            <a:r>
              <a:rPr lang="zh-CN" altLang="en-US" sz="1600" b="1" dirty="0">
                <a:solidFill>
                  <a:schemeClr val="bg1"/>
                </a:solidFill>
                <a:latin typeface="Copperplate Gothic Bold" pitchFamily="34" charset="0"/>
                <a:ea typeface="微软雅黑" panose="020B0503020204020204" pitchFamily="34" charset="-122"/>
              </a:rPr>
              <a:t>、关机及关机</a:t>
            </a:r>
            <a:r>
              <a:rPr lang="en-US" altLang="zh-CN" sz="1600" b="1" dirty="0">
                <a:solidFill>
                  <a:schemeClr val="bg1"/>
                </a:solidFill>
                <a:latin typeface="Copperplate Gothic Bold" pitchFamily="34" charset="0"/>
                <a:ea typeface="微软雅黑" panose="020B0503020204020204" pitchFamily="34" charset="-122"/>
              </a:rPr>
              <a:t>BA</a:t>
            </a:r>
            <a:r>
              <a:rPr lang="zh-CN" altLang="en-US" sz="1600" b="1" dirty="0">
                <a:solidFill>
                  <a:schemeClr val="bg1"/>
                </a:solidFill>
                <a:latin typeface="Copperplate Gothic Bold" pitchFamily="34" charset="0"/>
                <a:ea typeface="微软雅黑" panose="020B0503020204020204" pitchFamily="34" charset="-122"/>
              </a:rPr>
              <a:t>操作</a:t>
            </a:r>
          </a:p>
        </p:txBody>
      </p:sp>
      <p:sp>
        <p:nvSpPr>
          <p:cNvPr id="39975" name="TextBox 42"/>
          <p:cNvSpPr txBox="1"/>
          <p:nvPr/>
        </p:nvSpPr>
        <p:spPr>
          <a:xfrm>
            <a:off x="4568825" y="3028950"/>
            <a:ext cx="5126038" cy="336550"/>
          </a:xfrm>
          <a:prstGeom prst="rect">
            <a:avLst/>
          </a:prstGeom>
          <a:noFill/>
          <a:ln w="9525">
            <a:noFill/>
          </a:ln>
        </p:spPr>
        <p:txBody>
          <a:bodyPr anchor="t">
            <a:spAutoFit/>
          </a:bodyPr>
          <a:lstStyle/>
          <a:p>
            <a:r>
              <a:rPr lang="zh-CN" altLang="en-US" sz="1600" b="1" dirty="0">
                <a:solidFill>
                  <a:schemeClr val="bg1"/>
                </a:solidFill>
                <a:latin typeface="Copperplate Gothic Bold" pitchFamily="34" charset="0"/>
                <a:ea typeface="微软雅黑" panose="020B0503020204020204" pitchFamily="34" charset="-122"/>
              </a:rPr>
              <a:t>水泵介绍</a:t>
            </a:r>
          </a:p>
        </p:txBody>
      </p:sp>
    </p:spTree>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灯片编号占位符 1"/>
          <p:cNvSpPr>
            <a:spLocks noGrp="1"/>
          </p:cNvSpPr>
          <p:nvPr>
            <p:ph type="sldNum" sz="quarter" idx="4"/>
          </p:nvPr>
        </p:nvSpPr>
        <p:spPr/>
        <p:txBody>
          <a:bodyPr wrap="square" lIns="0" tIns="0" rIns="0" bIns="0" anchor="ctr" anchorCtr="1"/>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Copperplate Gothic Bold" pitchFamily="34" charset="0"/>
                <a:ea typeface="微软雅黑" panose="020B0503020204020204" pitchFamily="34"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opperplate Gothic Bold" pitchFamily="34" charset="0"/>
                <a:ea typeface="微软雅黑" panose="020B0503020204020204" pitchFamily="34"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opperplate Gothic Bold" pitchFamily="34" charset="0"/>
                <a:ea typeface="微软雅黑" panose="020B0503020204020204" pitchFamily="34"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opperplate Gothic Bold" pitchFamily="34" charset="0"/>
                <a:ea typeface="微软雅黑" panose="020B0503020204020204" pitchFamily="34"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opperplate Gothic Bold" pitchFamily="34" charset="0"/>
                <a:ea typeface="微软雅黑" panose="020B0503020204020204" pitchFamily="34" charset="-122"/>
                <a:cs typeface="+mn-cs"/>
              </a:defRPr>
            </a:lvl5pPr>
          </a:lstStyle>
          <a:p>
            <a:pPr lvl="0" algn="ctr"/>
            <a:fld id="{9A0DB2DC-4C9A-4742-B13C-FB6460FD3503}" type="slidenum">
              <a:rPr lang="zh-CN" altLang="en-US" sz="1200" dirty="0">
                <a:solidFill>
                  <a:schemeClr val="bg1"/>
                </a:solidFill>
                <a:latin typeface="Copperplate Gothic Bold" pitchFamily="34" charset="0"/>
                <a:ea typeface="微软雅黑" panose="020B0503020204020204" pitchFamily="34" charset="-122"/>
              </a:rPr>
              <a:pPr lvl="0" algn="ctr"/>
              <a:t>13</a:t>
            </a:fld>
            <a:endParaRPr lang="zh-CN" altLang="en-US" sz="1200" dirty="0">
              <a:solidFill>
                <a:schemeClr val="bg1"/>
              </a:solidFill>
              <a:latin typeface="Copperplate Gothic Bold" pitchFamily="34" charset="0"/>
              <a:ea typeface="微软雅黑" panose="020B0503020204020204" pitchFamily="34" charset="-122"/>
            </a:endParaRPr>
          </a:p>
        </p:txBody>
      </p:sp>
      <p:sp>
        <p:nvSpPr>
          <p:cNvPr id="41986" name="TextBox 5"/>
          <p:cNvSpPr txBox="1"/>
          <p:nvPr/>
        </p:nvSpPr>
        <p:spPr>
          <a:xfrm>
            <a:off x="1703388" y="404813"/>
            <a:ext cx="8856662" cy="460375"/>
          </a:xfrm>
          <a:prstGeom prst="rect">
            <a:avLst/>
          </a:prstGeom>
          <a:noFill/>
          <a:ln w="9525">
            <a:noFill/>
          </a:ln>
        </p:spPr>
        <p:txBody>
          <a:bodyPr anchor="t">
            <a:spAutoFit/>
          </a:bodyPr>
          <a:lstStyle/>
          <a:p>
            <a:r>
              <a:rPr lang="zh-CN" altLang="en-US" sz="2400" b="1" dirty="0">
                <a:solidFill>
                  <a:schemeClr val="accent1"/>
                </a:solidFill>
                <a:latin typeface="Copperplate Gothic Bold" pitchFamily="34" charset="0"/>
                <a:ea typeface="微软雅黑" panose="020B0503020204020204" pitchFamily="34" charset="-122"/>
              </a:rPr>
              <a:t>水泵介绍</a:t>
            </a:r>
          </a:p>
        </p:txBody>
      </p:sp>
      <p:grpSp>
        <p:nvGrpSpPr>
          <p:cNvPr id="41987" name="组合 1073742870"/>
          <p:cNvGrpSpPr/>
          <p:nvPr/>
        </p:nvGrpSpPr>
        <p:grpSpPr>
          <a:xfrm>
            <a:off x="2343150" y="1552575"/>
            <a:ext cx="7643813" cy="4560888"/>
            <a:chOff x="2628" y="15"/>
            <a:chExt cx="12039" cy="7183"/>
          </a:xfrm>
        </p:grpSpPr>
        <p:pic>
          <p:nvPicPr>
            <p:cNvPr id="41988" name="图片 2"/>
            <p:cNvPicPr>
              <a:picLocks noChangeAspect="1"/>
            </p:cNvPicPr>
            <p:nvPr/>
          </p:nvPicPr>
          <p:blipFill>
            <a:blip r:embed="rId3" cstate="print"/>
            <a:stretch>
              <a:fillRect/>
            </a:stretch>
          </p:blipFill>
          <p:spPr>
            <a:xfrm>
              <a:off x="2750" y="137"/>
              <a:ext cx="11108" cy="6365"/>
            </a:xfrm>
            <a:prstGeom prst="rect">
              <a:avLst/>
            </a:prstGeom>
            <a:noFill/>
            <a:ln w="9525">
              <a:noFill/>
            </a:ln>
          </p:spPr>
        </p:pic>
        <p:sp>
          <p:nvSpPr>
            <p:cNvPr id="41989" name="任意多边形 1073742872"/>
            <p:cNvSpPr/>
            <p:nvPr/>
          </p:nvSpPr>
          <p:spPr>
            <a:xfrm>
              <a:off x="2628" y="15"/>
              <a:ext cx="12039" cy="6832"/>
            </a:xfrm>
            <a:custGeom>
              <a:avLst/>
              <a:gdLst/>
              <a:ahLst/>
              <a:cxnLst/>
              <a:rect l="0" t="0" r="0" b="0"/>
              <a:pathLst>
                <a:path w="12039" h="6832">
                  <a:moveTo>
                    <a:pt x="1822" y="1596"/>
                  </a:moveTo>
                  <a:lnTo>
                    <a:pt x="1806" y="1579"/>
                  </a:lnTo>
                  <a:lnTo>
                    <a:pt x="1730" y="1498"/>
                  </a:lnTo>
                  <a:lnTo>
                    <a:pt x="1716" y="1536"/>
                  </a:lnTo>
                  <a:lnTo>
                    <a:pt x="14" y="901"/>
                  </a:lnTo>
                  <a:lnTo>
                    <a:pt x="0" y="937"/>
                  </a:lnTo>
                  <a:lnTo>
                    <a:pt x="1702" y="1572"/>
                  </a:lnTo>
                  <a:lnTo>
                    <a:pt x="1688" y="1610"/>
                  </a:lnTo>
                  <a:lnTo>
                    <a:pt x="1822" y="1596"/>
                  </a:lnTo>
                  <a:moveTo>
                    <a:pt x="6017" y="1711"/>
                  </a:moveTo>
                  <a:lnTo>
                    <a:pt x="6003" y="1645"/>
                  </a:lnTo>
                  <a:lnTo>
                    <a:pt x="5989" y="1580"/>
                  </a:lnTo>
                  <a:lnTo>
                    <a:pt x="5957" y="1606"/>
                  </a:lnTo>
                  <a:lnTo>
                    <a:pt x="4673" y="0"/>
                  </a:lnTo>
                  <a:lnTo>
                    <a:pt x="4643" y="24"/>
                  </a:lnTo>
                  <a:lnTo>
                    <a:pt x="5927" y="1630"/>
                  </a:lnTo>
                  <a:lnTo>
                    <a:pt x="5895" y="1655"/>
                  </a:lnTo>
                  <a:lnTo>
                    <a:pt x="6017" y="1711"/>
                  </a:lnTo>
                  <a:moveTo>
                    <a:pt x="9767" y="6796"/>
                  </a:moveTo>
                  <a:lnTo>
                    <a:pt x="7043" y="5819"/>
                  </a:lnTo>
                  <a:lnTo>
                    <a:pt x="7046" y="5812"/>
                  </a:lnTo>
                  <a:lnTo>
                    <a:pt x="7057" y="5780"/>
                  </a:lnTo>
                  <a:lnTo>
                    <a:pt x="6924" y="5796"/>
                  </a:lnTo>
                  <a:lnTo>
                    <a:pt x="7017" y="5893"/>
                  </a:lnTo>
                  <a:lnTo>
                    <a:pt x="7030" y="5855"/>
                  </a:lnTo>
                  <a:lnTo>
                    <a:pt x="9754" y="6832"/>
                  </a:lnTo>
                  <a:lnTo>
                    <a:pt x="9767" y="6796"/>
                  </a:lnTo>
                  <a:moveTo>
                    <a:pt x="12039" y="255"/>
                  </a:moveTo>
                  <a:lnTo>
                    <a:pt x="12024" y="220"/>
                  </a:lnTo>
                  <a:lnTo>
                    <a:pt x="9071" y="1502"/>
                  </a:lnTo>
                  <a:lnTo>
                    <a:pt x="9055" y="1465"/>
                  </a:lnTo>
                  <a:lnTo>
                    <a:pt x="8969" y="1567"/>
                  </a:lnTo>
                  <a:lnTo>
                    <a:pt x="9103" y="1575"/>
                  </a:lnTo>
                  <a:lnTo>
                    <a:pt x="9090" y="1545"/>
                  </a:lnTo>
                  <a:lnTo>
                    <a:pt x="9087" y="1537"/>
                  </a:lnTo>
                  <a:lnTo>
                    <a:pt x="12039" y="255"/>
                  </a:lnTo>
                </a:path>
              </a:pathLst>
            </a:custGeom>
            <a:solidFill>
              <a:srgbClr val="C00000"/>
            </a:solidFill>
            <a:ln w="9525">
              <a:noFill/>
            </a:ln>
          </p:spPr>
          <p:txBody>
            <a:bodyPr/>
            <a:lstStyle/>
            <a:p>
              <a:endParaRPr lang="zh-CN" altLang="en-US"/>
            </a:p>
          </p:txBody>
        </p:sp>
        <p:sp>
          <p:nvSpPr>
            <p:cNvPr id="41990" name="文本框 1073742873"/>
            <p:cNvSpPr txBox="1"/>
            <p:nvPr/>
          </p:nvSpPr>
          <p:spPr>
            <a:xfrm>
              <a:off x="12536" y="6639"/>
              <a:ext cx="865" cy="559"/>
            </a:xfrm>
            <a:prstGeom prst="rect">
              <a:avLst/>
            </a:prstGeom>
            <a:noFill/>
            <a:ln w="9525">
              <a:noFill/>
            </a:ln>
          </p:spPr>
          <p:txBody>
            <a:bodyPr lIns="0" tIns="0" rIns="0" bIns="0" anchor="t"/>
            <a:lstStyle/>
            <a:p>
              <a:pPr>
                <a:lnSpc>
                  <a:spcPts val="2790"/>
                </a:lnSpc>
              </a:pPr>
              <a:r>
                <a:rPr lang="zh-CN" altLang="en-US">
                  <a:latin typeface="Copperplate Gothic Bold" pitchFamily="34" charset="0"/>
                  <a:ea typeface="微软雅黑" panose="020B0503020204020204" pitchFamily="34" charset="-122"/>
                </a:rPr>
                <a:t>底座</a:t>
              </a:r>
            </a:p>
            <a:p>
              <a:endParaRPr lang="zh-CN" altLang="en-US">
                <a:latin typeface="Copperplate Gothic Bold" pitchFamily="34" charset="0"/>
                <a:ea typeface="微软雅黑" panose="020B0503020204020204" pitchFamily="34" charset="-122"/>
              </a:endParaRPr>
            </a:p>
          </p:txBody>
        </p:sp>
      </p:grpSp>
      <p:sp>
        <p:nvSpPr>
          <p:cNvPr id="41991" name="文本框 14"/>
          <p:cNvSpPr txBox="1"/>
          <p:nvPr/>
        </p:nvSpPr>
        <p:spPr>
          <a:xfrm>
            <a:off x="1635125" y="1884363"/>
            <a:ext cx="2540000" cy="414337"/>
          </a:xfrm>
          <a:prstGeom prst="rect">
            <a:avLst/>
          </a:prstGeom>
          <a:noFill/>
          <a:ln w="9525">
            <a:noFill/>
          </a:ln>
        </p:spPr>
        <p:txBody>
          <a:bodyPr wrap="square" anchor="t">
            <a:spAutoFit/>
          </a:bodyPr>
          <a:lstStyle/>
          <a:p>
            <a:r>
              <a:rPr lang="zh-CN" altLang="en-US" sz="2100">
                <a:latin typeface="Copperplate Gothic Bold" pitchFamily="34" charset="0"/>
                <a:ea typeface="微软雅黑" panose="020B0503020204020204" pitchFamily="34" charset="-122"/>
              </a:rPr>
              <a:t>泵体</a:t>
            </a:r>
          </a:p>
        </p:txBody>
      </p:sp>
      <p:sp>
        <p:nvSpPr>
          <p:cNvPr id="41992" name="文本框 13"/>
          <p:cNvSpPr txBox="1"/>
          <p:nvPr/>
        </p:nvSpPr>
        <p:spPr>
          <a:xfrm>
            <a:off x="4643438" y="1139825"/>
            <a:ext cx="5080000" cy="412750"/>
          </a:xfrm>
          <a:prstGeom prst="rect">
            <a:avLst/>
          </a:prstGeom>
          <a:noFill/>
          <a:ln w="9525">
            <a:noFill/>
          </a:ln>
        </p:spPr>
        <p:txBody>
          <a:bodyPr anchor="t">
            <a:spAutoFit/>
          </a:bodyPr>
          <a:lstStyle/>
          <a:p>
            <a:r>
              <a:rPr lang="zh-CN" altLang="zh-CN" sz="2100">
                <a:latin typeface="Copperplate Gothic Bold" pitchFamily="34" charset="0"/>
                <a:ea typeface="微软雅黑" panose="020B0503020204020204" pitchFamily="34" charset="-122"/>
              </a:rPr>
              <a:t>联轴器</a:t>
            </a:r>
            <a:endParaRPr lang="zh-CN" altLang="en-US">
              <a:latin typeface="Copperplate Gothic Bold" pitchFamily="34" charset="0"/>
              <a:ea typeface="微软雅黑" panose="020B0503020204020204" pitchFamily="34" charset="-122"/>
            </a:endParaRPr>
          </a:p>
        </p:txBody>
      </p:sp>
      <p:sp>
        <p:nvSpPr>
          <p:cNvPr id="41993" name="文本框 99"/>
          <p:cNvSpPr txBox="1"/>
          <p:nvPr/>
        </p:nvSpPr>
        <p:spPr>
          <a:xfrm>
            <a:off x="9766300" y="1262063"/>
            <a:ext cx="5080000" cy="414337"/>
          </a:xfrm>
          <a:prstGeom prst="rect">
            <a:avLst/>
          </a:prstGeom>
          <a:noFill/>
          <a:ln w="9525">
            <a:noFill/>
          </a:ln>
        </p:spPr>
        <p:txBody>
          <a:bodyPr anchor="t">
            <a:spAutoFit/>
          </a:bodyPr>
          <a:lstStyle/>
          <a:p>
            <a:r>
              <a:rPr lang="zh-CN" altLang="en-US" sz="2100">
                <a:latin typeface="Copperplate Gothic Bold" pitchFamily="34" charset="0"/>
                <a:ea typeface="微软雅黑" panose="020B0503020204020204" pitchFamily="34" charset="-122"/>
              </a:rPr>
              <a:t>电机</a:t>
            </a:r>
          </a:p>
        </p:txBody>
      </p:sp>
    </p:spTree>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灯片编号占位符 1"/>
          <p:cNvSpPr>
            <a:spLocks noGrp="1"/>
          </p:cNvSpPr>
          <p:nvPr>
            <p:ph type="sldNum" sz="quarter" idx="4"/>
          </p:nvPr>
        </p:nvSpPr>
        <p:spPr/>
        <p:txBody>
          <a:bodyPr wrap="square" lIns="0" tIns="0" rIns="0" bIns="0" anchor="ctr" anchorCtr="1"/>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Copperplate Gothic Bold" pitchFamily="34" charset="0"/>
                <a:ea typeface="微软雅黑" panose="020B0503020204020204" pitchFamily="34"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opperplate Gothic Bold" pitchFamily="34" charset="0"/>
                <a:ea typeface="微软雅黑" panose="020B0503020204020204" pitchFamily="34"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opperplate Gothic Bold" pitchFamily="34" charset="0"/>
                <a:ea typeface="微软雅黑" panose="020B0503020204020204" pitchFamily="34"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opperplate Gothic Bold" pitchFamily="34" charset="0"/>
                <a:ea typeface="微软雅黑" panose="020B0503020204020204" pitchFamily="34"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opperplate Gothic Bold" pitchFamily="34" charset="0"/>
                <a:ea typeface="微软雅黑" panose="020B0503020204020204" pitchFamily="34" charset="-122"/>
                <a:cs typeface="+mn-cs"/>
              </a:defRPr>
            </a:lvl5pPr>
          </a:lstStyle>
          <a:p>
            <a:pPr lvl="0" algn="ctr"/>
            <a:fld id="{9A0DB2DC-4C9A-4742-B13C-FB6460FD3503}" type="slidenum">
              <a:rPr lang="zh-CN" altLang="en-US" sz="1200" dirty="0">
                <a:solidFill>
                  <a:schemeClr val="bg1"/>
                </a:solidFill>
                <a:latin typeface="Copperplate Gothic Bold" pitchFamily="34" charset="0"/>
                <a:ea typeface="微软雅黑" panose="020B0503020204020204" pitchFamily="34" charset="-122"/>
              </a:rPr>
              <a:pPr lvl="0" algn="ctr"/>
              <a:t>14</a:t>
            </a:fld>
            <a:endParaRPr lang="zh-CN" altLang="en-US" sz="1200" dirty="0">
              <a:solidFill>
                <a:schemeClr val="bg1"/>
              </a:solidFill>
              <a:latin typeface="Copperplate Gothic Bold" pitchFamily="34" charset="0"/>
              <a:ea typeface="微软雅黑" panose="020B0503020204020204" pitchFamily="34" charset="-122"/>
            </a:endParaRPr>
          </a:p>
        </p:txBody>
      </p:sp>
      <p:sp>
        <p:nvSpPr>
          <p:cNvPr id="44034" name="TextBox 5"/>
          <p:cNvSpPr txBox="1"/>
          <p:nvPr/>
        </p:nvSpPr>
        <p:spPr>
          <a:xfrm>
            <a:off x="1703388" y="404813"/>
            <a:ext cx="8856662" cy="460375"/>
          </a:xfrm>
          <a:prstGeom prst="rect">
            <a:avLst/>
          </a:prstGeom>
          <a:noFill/>
          <a:ln w="9525">
            <a:noFill/>
          </a:ln>
        </p:spPr>
        <p:txBody>
          <a:bodyPr anchor="t">
            <a:spAutoFit/>
          </a:bodyPr>
          <a:lstStyle/>
          <a:p>
            <a:r>
              <a:rPr lang="zh-CN" altLang="en-US" sz="2400" b="1" dirty="0">
                <a:solidFill>
                  <a:schemeClr val="accent1"/>
                </a:solidFill>
                <a:latin typeface="Copperplate Gothic Bold" pitchFamily="34" charset="0"/>
                <a:ea typeface="微软雅黑" panose="020B0503020204020204" pitchFamily="34" charset="-122"/>
              </a:rPr>
              <a:t>水泵介绍</a:t>
            </a:r>
          </a:p>
        </p:txBody>
      </p:sp>
      <p:pic>
        <p:nvPicPr>
          <p:cNvPr id="44035" name="图片 1" descr="捕获"/>
          <p:cNvPicPr>
            <a:picLocks noChangeAspect="1"/>
          </p:cNvPicPr>
          <p:nvPr/>
        </p:nvPicPr>
        <p:blipFill>
          <a:blip r:embed="rId3" cstate="print"/>
          <a:stretch>
            <a:fillRect/>
          </a:stretch>
        </p:blipFill>
        <p:spPr>
          <a:xfrm>
            <a:off x="657225" y="1366838"/>
            <a:ext cx="5419725" cy="3914775"/>
          </a:xfrm>
          <a:prstGeom prst="rect">
            <a:avLst/>
          </a:prstGeom>
          <a:noFill/>
          <a:ln w="9525">
            <a:noFill/>
          </a:ln>
        </p:spPr>
      </p:pic>
      <p:pic>
        <p:nvPicPr>
          <p:cNvPr id="44036" name="图片 3" descr="捕获"/>
          <p:cNvPicPr>
            <a:picLocks noChangeAspect="1"/>
          </p:cNvPicPr>
          <p:nvPr/>
        </p:nvPicPr>
        <p:blipFill>
          <a:blip r:embed="rId4" cstate="print"/>
          <a:stretch>
            <a:fillRect/>
          </a:stretch>
        </p:blipFill>
        <p:spPr>
          <a:xfrm>
            <a:off x="6357938" y="1366838"/>
            <a:ext cx="4954587" cy="3914775"/>
          </a:xfrm>
          <a:prstGeom prst="rect">
            <a:avLst/>
          </a:prstGeom>
          <a:noFill/>
          <a:ln w="9525">
            <a:noFill/>
          </a:ln>
        </p:spPr>
      </p:pic>
    </p:spTree>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灯片编号占位符 1"/>
          <p:cNvSpPr>
            <a:spLocks noGrp="1"/>
          </p:cNvSpPr>
          <p:nvPr>
            <p:ph type="sldNum" sz="quarter" idx="4"/>
          </p:nvPr>
        </p:nvSpPr>
        <p:spPr/>
        <p:txBody>
          <a:bodyPr wrap="square" lIns="0" tIns="0" rIns="0" bIns="0" anchor="ctr" anchorCtr="1"/>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Copperplate Gothic Bold" pitchFamily="34" charset="0"/>
                <a:ea typeface="微软雅黑" panose="020B0503020204020204" pitchFamily="34"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opperplate Gothic Bold" pitchFamily="34" charset="0"/>
                <a:ea typeface="微软雅黑" panose="020B0503020204020204" pitchFamily="34"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opperplate Gothic Bold" pitchFamily="34" charset="0"/>
                <a:ea typeface="微软雅黑" panose="020B0503020204020204" pitchFamily="34"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opperplate Gothic Bold" pitchFamily="34" charset="0"/>
                <a:ea typeface="微软雅黑" panose="020B0503020204020204" pitchFamily="34"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opperplate Gothic Bold" pitchFamily="34" charset="0"/>
                <a:ea typeface="微软雅黑" panose="020B0503020204020204" pitchFamily="34" charset="-122"/>
                <a:cs typeface="+mn-cs"/>
              </a:defRPr>
            </a:lvl5pPr>
          </a:lstStyle>
          <a:p>
            <a:pPr lvl="0" algn="ctr"/>
            <a:fld id="{9A0DB2DC-4C9A-4742-B13C-FB6460FD3503}" type="slidenum">
              <a:rPr lang="zh-CN" altLang="en-US" sz="1200" dirty="0">
                <a:solidFill>
                  <a:schemeClr val="bg1"/>
                </a:solidFill>
                <a:latin typeface="Copperplate Gothic Bold" pitchFamily="34" charset="0"/>
                <a:ea typeface="微软雅黑" panose="020B0503020204020204" pitchFamily="34" charset="-122"/>
              </a:rPr>
              <a:pPr lvl="0" algn="ctr"/>
              <a:t>15</a:t>
            </a:fld>
            <a:endParaRPr lang="zh-CN" altLang="en-US" sz="1200" dirty="0">
              <a:solidFill>
                <a:schemeClr val="bg1"/>
              </a:solidFill>
              <a:latin typeface="Copperplate Gothic Bold" pitchFamily="34" charset="0"/>
              <a:ea typeface="微软雅黑" panose="020B0503020204020204" pitchFamily="34" charset="-122"/>
            </a:endParaRPr>
          </a:p>
        </p:txBody>
      </p:sp>
      <p:cxnSp>
        <p:nvCxnSpPr>
          <p:cNvPr id="34" name="直接连接符 33"/>
          <p:cNvCxnSpPr/>
          <p:nvPr/>
        </p:nvCxnSpPr>
        <p:spPr>
          <a:xfrm>
            <a:off x="5159488" y="1443038"/>
            <a:ext cx="1873021" cy="0"/>
          </a:xfrm>
          <a:prstGeom prst="line">
            <a:avLst/>
          </a:prstGeom>
          <a:ln w="19050">
            <a:gradFill flip="none" rotWithShape="1">
              <a:gsLst>
                <a:gs pos="48000">
                  <a:schemeClr val="bg1"/>
                </a:gs>
                <a:gs pos="0">
                  <a:schemeClr val="bg1">
                    <a:lumMod val="75000"/>
                  </a:schemeClr>
                </a:gs>
                <a:gs pos="100000">
                  <a:schemeClr val="bg1"/>
                </a:gs>
              </a:gsLst>
              <a:lin ang="5400000" scaled="1"/>
              <a:tileRect/>
            </a:gradFill>
          </a:ln>
          <a:effectLst>
            <a:innerShdw blurRad="63500" dist="50800" dir="5400000">
              <a:prstClr val="black">
                <a:alpha val="50000"/>
              </a:prstClr>
            </a:innerShdw>
          </a:effectLst>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5154936" y="1681163"/>
            <a:ext cx="1873021" cy="0"/>
          </a:xfrm>
          <a:prstGeom prst="line">
            <a:avLst/>
          </a:prstGeom>
          <a:ln w="19050">
            <a:gradFill flip="none" rotWithShape="1">
              <a:gsLst>
                <a:gs pos="48000">
                  <a:schemeClr val="bg1"/>
                </a:gs>
                <a:gs pos="0">
                  <a:schemeClr val="bg1">
                    <a:lumMod val="75000"/>
                  </a:schemeClr>
                </a:gs>
                <a:gs pos="100000">
                  <a:schemeClr val="bg1"/>
                </a:gs>
              </a:gsLst>
              <a:lin ang="5400000" scaled="1"/>
              <a:tileRect/>
            </a:gradFill>
          </a:ln>
          <a:effectLst>
            <a:innerShdw blurRad="63500" dist="50800" dir="5400000">
              <a:prstClr val="black">
                <a:alpha val="50000"/>
              </a:prstClr>
            </a:innerShdw>
          </a:effectLst>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a:off x="5154936" y="1193800"/>
            <a:ext cx="1873021" cy="0"/>
          </a:xfrm>
          <a:prstGeom prst="line">
            <a:avLst/>
          </a:prstGeom>
          <a:ln w="19050">
            <a:gradFill flip="none" rotWithShape="1">
              <a:gsLst>
                <a:gs pos="48000">
                  <a:schemeClr val="bg1"/>
                </a:gs>
                <a:gs pos="0">
                  <a:schemeClr val="bg1">
                    <a:lumMod val="75000"/>
                  </a:schemeClr>
                </a:gs>
                <a:gs pos="100000">
                  <a:schemeClr val="bg1"/>
                </a:gs>
              </a:gsLst>
              <a:lin ang="5400000" scaled="1"/>
              <a:tileRect/>
            </a:gradFill>
          </a:ln>
          <a:effectLst>
            <a:innerShdw blurRad="63500" dist="50800" dir="5400000">
              <a:prstClr val="black">
                <a:alpha val="50000"/>
              </a:prstClr>
            </a:innerShdw>
          </a:effectLst>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5159488" y="1443038"/>
            <a:ext cx="1873021" cy="0"/>
          </a:xfrm>
          <a:prstGeom prst="line">
            <a:avLst/>
          </a:prstGeom>
          <a:ln w="19050">
            <a:gradFill flip="none" rotWithShape="1">
              <a:gsLst>
                <a:gs pos="48000">
                  <a:schemeClr val="bg1"/>
                </a:gs>
                <a:gs pos="0">
                  <a:schemeClr val="bg1">
                    <a:lumMod val="75000"/>
                  </a:schemeClr>
                </a:gs>
                <a:gs pos="100000">
                  <a:schemeClr val="bg1"/>
                </a:gs>
              </a:gsLst>
              <a:lin ang="5400000" scaled="1"/>
              <a:tileRect/>
            </a:gradFill>
          </a:ln>
          <a:effectLst>
            <a:innerShdw blurRad="63500" dist="50800" dir="5400000">
              <a:prstClr val="black">
                <a:alpha val="50000"/>
              </a:prstClr>
            </a:innerShdw>
          </a:effectLst>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5154936" y="1681163"/>
            <a:ext cx="1873021" cy="0"/>
          </a:xfrm>
          <a:prstGeom prst="line">
            <a:avLst/>
          </a:prstGeom>
          <a:ln w="19050">
            <a:gradFill flip="none" rotWithShape="1">
              <a:gsLst>
                <a:gs pos="48000">
                  <a:schemeClr val="bg1"/>
                </a:gs>
                <a:gs pos="0">
                  <a:schemeClr val="bg1">
                    <a:lumMod val="75000"/>
                  </a:schemeClr>
                </a:gs>
                <a:gs pos="100000">
                  <a:schemeClr val="bg1"/>
                </a:gs>
              </a:gsLst>
              <a:lin ang="5400000" scaled="1"/>
              <a:tileRect/>
            </a:gradFill>
          </a:ln>
          <a:effectLst>
            <a:innerShdw blurRad="63500" dist="50800" dir="5400000">
              <a:prstClr val="black">
                <a:alpha val="50000"/>
              </a:prstClr>
            </a:innerShdw>
          </a:effectLst>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5154936" y="1479550"/>
            <a:ext cx="1873021" cy="0"/>
          </a:xfrm>
          <a:prstGeom prst="line">
            <a:avLst/>
          </a:prstGeom>
          <a:ln w="19050">
            <a:gradFill flip="none" rotWithShape="1">
              <a:gsLst>
                <a:gs pos="48000">
                  <a:schemeClr val="bg1"/>
                </a:gs>
                <a:gs pos="0">
                  <a:schemeClr val="bg1">
                    <a:lumMod val="75000"/>
                  </a:schemeClr>
                </a:gs>
                <a:gs pos="100000">
                  <a:schemeClr val="bg1"/>
                </a:gs>
              </a:gsLst>
              <a:lin ang="5400000" scaled="1"/>
              <a:tileRect/>
            </a:gradFill>
          </a:ln>
          <a:effectLst>
            <a:innerShdw blurRad="63500" dist="50800" dir="5400000">
              <a:prstClr val="black">
                <a:alpha val="50000"/>
              </a:prstClr>
            </a:innerShdw>
          </a:effectLst>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5159488" y="1266825"/>
            <a:ext cx="1873021" cy="0"/>
          </a:xfrm>
          <a:prstGeom prst="line">
            <a:avLst/>
          </a:prstGeom>
          <a:ln w="19050">
            <a:gradFill flip="none" rotWithShape="1">
              <a:gsLst>
                <a:gs pos="48000">
                  <a:schemeClr val="bg1"/>
                </a:gs>
                <a:gs pos="0">
                  <a:schemeClr val="bg1">
                    <a:lumMod val="75000"/>
                  </a:schemeClr>
                </a:gs>
                <a:gs pos="100000">
                  <a:schemeClr val="bg1"/>
                </a:gs>
              </a:gsLst>
              <a:lin ang="5400000" scaled="1"/>
              <a:tileRect/>
            </a:gradFill>
          </a:ln>
          <a:effectLst>
            <a:innerShdw blurRad="63500" dist="50800" dir="5400000">
              <a:prstClr val="black">
                <a:alpha val="50000"/>
              </a:prstClr>
            </a:innerShdw>
          </a:effectLst>
        </p:spPr>
        <p:style>
          <a:lnRef idx="1">
            <a:schemeClr val="accent1"/>
          </a:lnRef>
          <a:fillRef idx="0">
            <a:schemeClr val="accent1"/>
          </a:fillRef>
          <a:effectRef idx="0">
            <a:schemeClr val="accent1"/>
          </a:effectRef>
          <a:fontRef idx="minor">
            <a:schemeClr val="tx1"/>
          </a:fontRef>
        </p:style>
      </p:cxnSp>
      <p:grpSp>
        <p:nvGrpSpPr>
          <p:cNvPr id="46089" name="组合 11"/>
          <p:cNvGrpSpPr/>
          <p:nvPr/>
        </p:nvGrpSpPr>
        <p:grpSpPr>
          <a:xfrm>
            <a:off x="1919288" y="1052513"/>
            <a:ext cx="7775575" cy="811212"/>
            <a:chOff x="3504874" y="1353111"/>
            <a:chExt cx="5182251" cy="1057946"/>
          </a:xfrm>
        </p:grpSpPr>
        <p:sp>
          <p:nvSpPr>
            <p:cNvPr id="13" name="矩形 12"/>
            <p:cNvSpPr/>
            <p:nvPr/>
          </p:nvSpPr>
          <p:spPr>
            <a:xfrm>
              <a:off x="5108854" y="1353111"/>
              <a:ext cx="3578271" cy="1057946"/>
            </a:xfrm>
            <a:prstGeom prst="rect">
              <a:avLst/>
            </a:prstGeom>
            <a:solidFill>
              <a:schemeClr val="bg1">
                <a:lumMod val="50000"/>
              </a:schemeClr>
            </a:solidFill>
            <a:ln w="3175">
              <a:solidFill>
                <a:srgbClr val="FFFFFF"/>
              </a:solidFill>
            </a:ln>
            <a:effectLst>
              <a:outerShdw blurRad="762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chemeClr val="tx1">
                    <a:lumMod val="50000"/>
                    <a:lumOff val="50000"/>
                  </a:schemeClr>
                </a:solidFill>
                <a:effectLst/>
                <a:uLnTx/>
                <a:uFillTx/>
                <a:latin typeface="+mn-lt"/>
                <a:ea typeface="+mn-ea"/>
                <a:cs typeface="+mn-cs"/>
              </a:endParaRPr>
            </a:p>
          </p:txBody>
        </p:sp>
        <p:sp>
          <p:nvSpPr>
            <p:cNvPr id="14" name="矩形 29"/>
            <p:cNvSpPr/>
            <p:nvPr/>
          </p:nvSpPr>
          <p:spPr>
            <a:xfrm>
              <a:off x="3504874" y="1353111"/>
              <a:ext cx="1764801" cy="1057946"/>
            </a:xfrm>
            <a:custGeom>
              <a:avLst/>
              <a:gdLst/>
              <a:ahLst/>
              <a:cxnLst/>
              <a:rect l="l" t="t" r="r" b="b"/>
              <a:pathLst>
                <a:path w="1801608" h="1080120">
                  <a:moveTo>
                    <a:pt x="566538" y="144016"/>
                  </a:moveTo>
                  <a:cubicBezTo>
                    <a:pt x="347809" y="144016"/>
                    <a:pt x="170494" y="321331"/>
                    <a:pt x="170494" y="540060"/>
                  </a:cubicBezTo>
                  <a:cubicBezTo>
                    <a:pt x="170494" y="758789"/>
                    <a:pt x="347809" y="936104"/>
                    <a:pt x="566538" y="936104"/>
                  </a:cubicBezTo>
                  <a:cubicBezTo>
                    <a:pt x="785267" y="936104"/>
                    <a:pt x="962582" y="758789"/>
                    <a:pt x="962582" y="540060"/>
                  </a:cubicBezTo>
                  <a:cubicBezTo>
                    <a:pt x="962582" y="321331"/>
                    <a:pt x="785267" y="144016"/>
                    <a:pt x="566538" y="144016"/>
                  </a:cubicBezTo>
                  <a:close/>
                  <a:moveTo>
                    <a:pt x="0" y="0"/>
                  </a:moveTo>
                  <a:lnTo>
                    <a:pt x="1649800" y="0"/>
                  </a:lnTo>
                  <a:lnTo>
                    <a:pt x="1649800" y="376201"/>
                  </a:lnTo>
                  <a:lnTo>
                    <a:pt x="1801608" y="550380"/>
                  </a:lnTo>
                  <a:lnTo>
                    <a:pt x="1649800" y="703920"/>
                  </a:lnTo>
                  <a:lnTo>
                    <a:pt x="1649800" y="1080120"/>
                  </a:lnTo>
                  <a:lnTo>
                    <a:pt x="0" y="1080120"/>
                  </a:lnTo>
                  <a:close/>
                </a:path>
              </a:pathLst>
            </a:custGeom>
            <a:solidFill>
              <a:schemeClr val="accent1"/>
            </a:solidFill>
            <a:ln w="3175">
              <a:solidFill>
                <a:srgbClr val="339933"/>
              </a:solidFill>
            </a:ln>
            <a:effectLst>
              <a:outerShdw blurRad="76200" dist="38100" dir="81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000" b="0" i="0" u="none" strike="noStrike" kern="1200" cap="none" spc="0" normalizeH="0" baseline="0" noProof="0">
                <a:ln>
                  <a:noFill/>
                </a:ln>
                <a:solidFill>
                  <a:schemeClr val="lt1"/>
                </a:solidFill>
                <a:effectLst/>
                <a:uLnTx/>
                <a:uFillTx/>
                <a:latin typeface="+mn-lt"/>
                <a:ea typeface="+mn-ea"/>
                <a:cs typeface="+mn-cs"/>
              </a:endParaRPr>
            </a:p>
          </p:txBody>
        </p:sp>
        <p:sp>
          <p:nvSpPr>
            <p:cNvPr id="46092" name="TextBox 14"/>
            <p:cNvSpPr txBox="1"/>
            <p:nvPr/>
          </p:nvSpPr>
          <p:spPr>
            <a:xfrm>
              <a:off x="3758792" y="1516717"/>
              <a:ext cx="564237" cy="763685"/>
            </a:xfrm>
            <a:prstGeom prst="rect">
              <a:avLst/>
            </a:prstGeom>
            <a:noFill/>
            <a:ln w="9525">
              <a:noFill/>
            </a:ln>
          </p:spPr>
          <p:txBody>
            <a:bodyPr anchor="ctr" anchorCtr="1">
              <a:spAutoFit/>
            </a:bodyPr>
            <a:lstStyle/>
            <a:p>
              <a:pPr algn="ctr"/>
              <a:r>
                <a:rPr lang="en-US" altLang="zh-CN" sz="3200" dirty="0">
                  <a:solidFill>
                    <a:schemeClr val="accent1"/>
                  </a:solidFill>
                  <a:latin typeface="Impact" panose="020B0806030902050204" pitchFamily="34" charset="0"/>
                  <a:ea typeface="微软雅黑" panose="020B0503020204020204" pitchFamily="34" charset="-122"/>
                </a:rPr>
                <a:t>01</a:t>
              </a:r>
              <a:endParaRPr lang="zh-CN" altLang="en-US" sz="3200" dirty="0">
                <a:solidFill>
                  <a:schemeClr val="accent1"/>
                </a:solidFill>
                <a:latin typeface="Impact" panose="020B0806030902050204" pitchFamily="34" charset="0"/>
                <a:ea typeface="微软雅黑" panose="020B0503020204020204" pitchFamily="34" charset="-122"/>
              </a:endParaRPr>
            </a:p>
          </p:txBody>
        </p:sp>
        <p:sp>
          <p:nvSpPr>
            <p:cNvPr id="46093" name="TextBox 42"/>
            <p:cNvSpPr txBox="1"/>
            <p:nvPr/>
          </p:nvSpPr>
          <p:spPr>
            <a:xfrm>
              <a:off x="5269496" y="1716282"/>
              <a:ext cx="3416854" cy="442133"/>
            </a:xfrm>
            <a:prstGeom prst="rect">
              <a:avLst/>
            </a:prstGeom>
            <a:noFill/>
            <a:ln w="9525">
              <a:noFill/>
            </a:ln>
          </p:spPr>
          <p:txBody>
            <a:bodyPr anchor="t">
              <a:spAutoFit/>
            </a:bodyPr>
            <a:lstStyle/>
            <a:p>
              <a:r>
                <a:rPr lang="zh-CN" altLang="en-US" sz="1600" b="1" dirty="0">
                  <a:solidFill>
                    <a:schemeClr val="bg1"/>
                  </a:solidFill>
                  <a:latin typeface="Copperplate Gothic Bold" pitchFamily="34" charset="0"/>
                  <a:ea typeface="微软雅黑" panose="020B0503020204020204" pitchFamily="34" charset="-122"/>
                </a:rPr>
                <a:t>培训目标及培训要求</a:t>
              </a:r>
            </a:p>
          </p:txBody>
        </p:sp>
      </p:grpSp>
      <p:grpSp>
        <p:nvGrpSpPr>
          <p:cNvPr id="46094" name="组合 16"/>
          <p:cNvGrpSpPr/>
          <p:nvPr/>
        </p:nvGrpSpPr>
        <p:grpSpPr>
          <a:xfrm>
            <a:off x="1919288" y="2781300"/>
            <a:ext cx="7775575" cy="811213"/>
            <a:chOff x="3504874" y="2510154"/>
            <a:chExt cx="5182252" cy="1057946"/>
          </a:xfrm>
        </p:grpSpPr>
        <p:sp>
          <p:nvSpPr>
            <p:cNvPr id="18" name="矩形 17"/>
            <p:cNvSpPr/>
            <p:nvPr/>
          </p:nvSpPr>
          <p:spPr>
            <a:xfrm>
              <a:off x="5108854" y="2510154"/>
              <a:ext cx="3578272" cy="1057946"/>
            </a:xfrm>
            <a:prstGeom prst="rect">
              <a:avLst/>
            </a:prstGeom>
            <a:solidFill>
              <a:schemeClr val="bg1">
                <a:lumMod val="50000"/>
              </a:schemeClr>
            </a:solidFill>
            <a:ln w="3175">
              <a:solidFill>
                <a:srgbClr val="FFFFFF"/>
              </a:solidFill>
            </a:ln>
            <a:effectLst>
              <a:outerShdw blurRad="762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9" name="矩形 29"/>
            <p:cNvSpPr/>
            <p:nvPr/>
          </p:nvSpPr>
          <p:spPr>
            <a:xfrm>
              <a:off x="3504874" y="2510154"/>
              <a:ext cx="1764801" cy="1057946"/>
            </a:xfrm>
            <a:custGeom>
              <a:avLst/>
              <a:gdLst/>
              <a:ahLst/>
              <a:cxnLst/>
              <a:rect l="l" t="t" r="r" b="b"/>
              <a:pathLst>
                <a:path w="1801608" h="1080120">
                  <a:moveTo>
                    <a:pt x="566538" y="144016"/>
                  </a:moveTo>
                  <a:cubicBezTo>
                    <a:pt x="347809" y="144016"/>
                    <a:pt x="170494" y="321331"/>
                    <a:pt x="170494" y="540060"/>
                  </a:cubicBezTo>
                  <a:cubicBezTo>
                    <a:pt x="170494" y="758789"/>
                    <a:pt x="347809" y="936104"/>
                    <a:pt x="566538" y="936104"/>
                  </a:cubicBezTo>
                  <a:cubicBezTo>
                    <a:pt x="785267" y="936104"/>
                    <a:pt x="962582" y="758789"/>
                    <a:pt x="962582" y="540060"/>
                  </a:cubicBezTo>
                  <a:cubicBezTo>
                    <a:pt x="962582" y="321331"/>
                    <a:pt x="785267" y="144016"/>
                    <a:pt x="566538" y="144016"/>
                  </a:cubicBezTo>
                  <a:close/>
                  <a:moveTo>
                    <a:pt x="0" y="0"/>
                  </a:moveTo>
                  <a:lnTo>
                    <a:pt x="1649800" y="0"/>
                  </a:lnTo>
                  <a:lnTo>
                    <a:pt x="1649800" y="376201"/>
                  </a:lnTo>
                  <a:lnTo>
                    <a:pt x="1801608" y="550380"/>
                  </a:lnTo>
                  <a:lnTo>
                    <a:pt x="1649800" y="703920"/>
                  </a:lnTo>
                  <a:lnTo>
                    <a:pt x="1649800" y="1080120"/>
                  </a:lnTo>
                  <a:lnTo>
                    <a:pt x="0" y="1080120"/>
                  </a:lnTo>
                  <a:close/>
                </a:path>
              </a:pathLst>
            </a:custGeom>
            <a:solidFill>
              <a:schemeClr val="accent1"/>
            </a:solidFill>
            <a:ln w="3175">
              <a:solidFill>
                <a:schemeClr val="accent1"/>
              </a:solidFill>
            </a:ln>
            <a:effectLst>
              <a:outerShdw blurRad="76200" dist="38100" dir="81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000" b="0" i="0" u="none" strike="noStrike" kern="1200" cap="none" spc="0" normalizeH="0" baseline="0" noProof="0">
                <a:ln>
                  <a:noFill/>
                </a:ln>
                <a:solidFill>
                  <a:schemeClr val="lt1"/>
                </a:solidFill>
                <a:effectLst/>
                <a:uLnTx/>
                <a:uFillTx/>
                <a:latin typeface="+mn-lt"/>
                <a:ea typeface="+mn-ea"/>
                <a:cs typeface="+mn-cs"/>
              </a:endParaRPr>
            </a:p>
          </p:txBody>
        </p:sp>
        <p:sp>
          <p:nvSpPr>
            <p:cNvPr id="46097" name="TextBox 80"/>
            <p:cNvSpPr txBox="1"/>
            <p:nvPr/>
          </p:nvSpPr>
          <p:spPr>
            <a:xfrm>
              <a:off x="3744450" y="2670391"/>
              <a:ext cx="616706" cy="763685"/>
            </a:xfrm>
            <a:prstGeom prst="rect">
              <a:avLst/>
            </a:prstGeom>
            <a:noFill/>
            <a:ln w="9525">
              <a:noFill/>
            </a:ln>
          </p:spPr>
          <p:txBody>
            <a:bodyPr anchor="ctr" anchorCtr="1">
              <a:spAutoFit/>
            </a:bodyPr>
            <a:lstStyle/>
            <a:p>
              <a:pPr algn="ctr"/>
              <a:r>
                <a:rPr lang="en-US" altLang="zh-CN" sz="3200" dirty="0">
                  <a:solidFill>
                    <a:schemeClr val="accent1"/>
                  </a:solidFill>
                  <a:latin typeface="Impact" panose="020B0806030902050204" pitchFamily="34" charset="0"/>
                  <a:ea typeface="微软雅黑" panose="020B0503020204020204" pitchFamily="34" charset="-122"/>
                </a:rPr>
                <a:t>03</a:t>
              </a:r>
              <a:endParaRPr lang="zh-CN" altLang="en-US" sz="3200" dirty="0">
                <a:solidFill>
                  <a:schemeClr val="accent1"/>
                </a:solidFill>
                <a:latin typeface="Impact" panose="020B0806030902050204" pitchFamily="34" charset="0"/>
                <a:ea typeface="微软雅黑" panose="020B0503020204020204" pitchFamily="34" charset="-122"/>
              </a:endParaRPr>
            </a:p>
          </p:txBody>
        </p:sp>
      </p:grpSp>
      <p:grpSp>
        <p:nvGrpSpPr>
          <p:cNvPr id="46098" name="组合 21"/>
          <p:cNvGrpSpPr/>
          <p:nvPr/>
        </p:nvGrpSpPr>
        <p:grpSpPr>
          <a:xfrm>
            <a:off x="1919288" y="3644900"/>
            <a:ext cx="7775575" cy="811213"/>
            <a:chOff x="3504874" y="3667198"/>
            <a:chExt cx="5182251" cy="1057946"/>
          </a:xfrm>
        </p:grpSpPr>
        <p:sp>
          <p:nvSpPr>
            <p:cNvPr id="23" name="矩形 22"/>
            <p:cNvSpPr/>
            <p:nvPr/>
          </p:nvSpPr>
          <p:spPr>
            <a:xfrm>
              <a:off x="5108854" y="3667198"/>
              <a:ext cx="3578271" cy="1057946"/>
            </a:xfrm>
            <a:prstGeom prst="rect">
              <a:avLst/>
            </a:prstGeom>
            <a:solidFill>
              <a:schemeClr val="accent1"/>
            </a:solidFill>
            <a:ln w="3175">
              <a:solidFill>
                <a:srgbClr val="FFFFFF"/>
              </a:solidFill>
            </a:ln>
            <a:effectLst>
              <a:outerShdw blurRad="762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4" name="矩形 29"/>
            <p:cNvSpPr/>
            <p:nvPr/>
          </p:nvSpPr>
          <p:spPr>
            <a:xfrm>
              <a:off x="3504874" y="3667198"/>
              <a:ext cx="1764801" cy="1057946"/>
            </a:xfrm>
            <a:custGeom>
              <a:avLst/>
              <a:gdLst/>
              <a:ahLst/>
              <a:cxnLst/>
              <a:rect l="l" t="t" r="r" b="b"/>
              <a:pathLst>
                <a:path w="1801608" h="1080120">
                  <a:moveTo>
                    <a:pt x="566538" y="144016"/>
                  </a:moveTo>
                  <a:cubicBezTo>
                    <a:pt x="347809" y="144016"/>
                    <a:pt x="170494" y="321331"/>
                    <a:pt x="170494" y="540060"/>
                  </a:cubicBezTo>
                  <a:cubicBezTo>
                    <a:pt x="170494" y="758789"/>
                    <a:pt x="347809" y="936104"/>
                    <a:pt x="566538" y="936104"/>
                  </a:cubicBezTo>
                  <a:cubicBezTo>
                    <a:pt x="785267" y="936104"/>
                    <a:pt x="962582" y="758789"/>
                    <a:pt x="962582" y="540060"/>
                  </a:cubicBezTo>
                  <a:cubicBezTo>
                    <a:pt x="962582" y="321331"/>
                    <a:pt x="785267" y="144016"/>
                    <a:pt x="566538" y="144016"/>
                  </a:cubicBezTo>
                  <a:close/>
                  <a:moveTo>
                    <a:pt x="0" y="0"/>
                  </a:moveTo>
                  <a:lnTo>
                    <a:pt x="1649800" y="0"/>
                  </a:lnTo>
                  <a:lnTo>
                    <a:pt x="1649800" y="376201"/>
                  </a:lnTo>
                  <a:lnTo>
                    <a:pt x="1801608" y="550380"/>
                  </a:lnTo>
                  <a:lnTo>
                    <a:pt x="1649800" y="703920"/>
                  </a:lnTo>
                  <a:lnTo>
                    <a:pt x="1649800" y="1080120"/>
                  </a:lnTo>
                  <a:lnTo>
                    <a:pt x="0" y="1080120"/>
                  </a:lnTo>
                  <a:close/>
                </a:path>
              </a:pathLst>
            </a:custGeom>
            <a:solidFill>
              <a:schemeClr val="accent1"/>
            </a:solidFill>
            <a:ln w="3175">
              <a:solidFill>
                <a:srgbClr val="339933"/>
              </a:solidFill>
            </a:ln>
            <a:effectLst>
              <a:outerShdw blurRad="76200" dist="38100" dir="81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000" b="0" i="0" u="none" strike="noStrike" kern="1200" cap="none" spc="0" normalizeH="0" baseline="0" noProof="0">
                <a:ln>
                  <a:noFill/>
                </a:ln>
                <a:solidFill>
                  <a:schemeClr val="lt1"/>
                </a:solidFill>
                <a:effectLst/>
                <a:uLnTx/>
                <a:uFillTx/>
                <a:latin typeface="+mn-lt"/>
                <a:ea typeface="+mn-ea"/>
                <a:cs typeface="+mn-cs"/>
              </a:endParaRPr>
            </a:p>
          </p:txBody>
        </p:sp>
        <p:sp>
          <p:nvSpPr>
            <p:cNvPr id="46101" name="TextBox 89"/>
            <p:cNvSpPr txBox="1"/>
            <p:nvPr/>
          </p:nvSpPr>
          <p:spPr>
            <a:xfrm>
              <a:off x="3736212" y="3822566"/>
              <a:ext cx="616706" cy="763685"/>
            </a:xfrm>
            <a:prstGeom prst="rect">
              <a:avLst/>
            </a:prstGeom>
            <a:noFill/>
            <a:ln w="9525">
              <a:noFill/>
            </a:ln>
          </p:spPr>
          <p:txBody>
            <a:bodyPr anchor="ctr" anchorCtr="1">
              <a:spAutoFit/>
            </a:bodyPr>
            <a:lstStyle/>
            <a:p>
              <a:pPr algn="ctr"/>
              <a:r>
                <a:rPr lang="en-US" altLang="zh-CN" sz="3200" dirty="0">
                  <a:solidFill>
                    <a:schemeClr val="accent1"/>
                  </a:solidFill>
                  <a:latin typeface="Impact" panose="020B0806030902050204" pitchFamily="34" charset="0"/>
                  <a:ea typeface="微软雅黑" panose="020B0503020204020204" pitchFamily="34" charset="-122"/>
                </a:rPr>
                <a:t>04</a:t>
              </a:r>
              <a:endParaRPr lang="zh-CN" altLang="en-US" sz="3200" dirty="0">
                <a:solidFill>
                  <a:schemeClr val="accent1"/>
                </a:solidFill>
                <a:latin typeface="Impact" panose="020B0806030902050204" pitchFamily="34" charset="0"/>
                <a:ea typeface="微软雅黑" panose="020B0503020204020204" pitchFamily="34" charset="-122"/>
              </a:endParaRPr>
            </a:p>
          </p:txBody>
        </p:sp>
        <p:sp>
          <p:nvSpPr>
            <p:cNvPr id="46102" name="TextBox 90"/>
            <p:cNvSpPr txBox="1"/>
            <p:nvPr/>
          </p:nvSpPr>
          <p:spPr>
            <a:xfrm>
              <a:off x="5269499" y="4030369"/>
              <a:ext cx="3416852" cy="439741"/>
            </a:xfrm>
            <a:prstGeom prst="rect">
              <a:avLst/>
            </a:prstGeom>
            <a:noFill/>
            <a:ln w="9525">
              <a:noFill/>
            </a:ln>
          </p:spPr>
          <p:txBody>
            <a:bodyPr anchor="t">
              <a:spAutoFit/>
            </a:bodyPr>
            <a:lstStyle/>
            <a:p>
              <a:r>
                <a:rPr lang="zh-CN" altLang="en-US" sz="1600" b="1" dirty="0">
                  <a:solidFill>
                    <a:schemeClr val="bg1"/>
                  </a:solidFill>
                  <a:latin typeface="Copperplate Gothic Bold" pitchFamily="34" charset="0"/>
                  <a:ea typeface="微软雅黑" panose="020B0503020204020204" pitchFamily="34" charset="-122"/>
                  <a:sym typeface="微软雅黑" panose="020B0503020204020204" pitchFamily="34" charset="-122"/>
                </a:rPr>
                <a:t>开机及关机操作</a:t>
              </a:r>
              <a:endParaRPr lang="zh-CN" altLang="en-US" sz="1600" b="1" dirty="0">
                <a:solidFill>
                  <a:schemeClr val="bg1"/>
                </a:solidFill>
                <a:latin typeface="Copperplate Gothic Bold" pitchFamily="34" charset="0"/>
                <a:ea typeface="微软雅黑" panose="020B0503020204020204" pitchFamily="34" charset="-122"/>
              </a:endParaRPr>
            </a:p>
          </p:txBody>
        </p:sp>
      </p:grpSp>
      <p:grpSp>
        <p:nvGrpSpPr>
          <p:cNvPr id="46103" name="组合 26"/>
          <p:cNvGrpSpPr/>
          <p:nvPr/>
        </p:nvGrpSpPr>
        <p:grpSpPr>
          <a:xfrm>
            <a:off x="1919288" y="4508500"/>
            <a:ext cx="7775575" cy="809625"/>
            <a:chOff x="3503712" y="4819326"/>
            <a:chExt cx="5182251" cy="1057946"/>
          </a:xfrm>
        </p:grpSpPr>
        <p:sp>
          <p:nvSpPr>
            <p:cNvPr id="28" name="矩形 27"/>
            <p:cNvSpPr/>
            <p:nvPr/>
          </p:nvSpPr>
          <p:spPr>
            <a:xfrm>
              <a:off x="5107692" y="4819326"/>
              <a:ext cx="3578271" cy="1057946"/>
            </a:xfrm>
            <a:prstGeom prst="rect">
              <a:avLst/>
            </a:prstGeom>
            <a:solidFill>
              <a:schemeClr val="tx1">
                <a:lumMod val="50000"/>
                <a:lumOff val="50000"/>
              </a:schemeClr>
            </a:solidFill>
            <a:ln w="3175">
              <a:solidFill>
                <a:srgbClr val="FFFFFF"/>
              </a:solidFill>
            </a:ln>
            <a:effectLst>
              <a:outerShdw blurRad="762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9" name="矩形 29"/>
            <p:cNvSpPr/>
            <p:nvPr/>
          </p:nvSpPr>
          <p:spPr>
            <a:xfrm>
              <a:off x="3503712" y="4819326"/>
              <a:ext cx="1764801" cy="1057946"/>
            </a:xfrm>
            <a:custGeom>
              <a:avLst/>
              <a:gdLst/>
              <a:ahLst/>
              <a:cxnLst/>
              <a:rect l="l" t="t" r="r" b="b"/>
              <a:pathLst>
                <a:path w="1801608" h="1080120">
                  <a:moveTo>
                    <a:pt x="566538" y="144016"/>
                  </a:moveTo>
                  <a:cubicBezTo>
                    <a:pt x="347809" y="144016"/>
                    <a:pt x="170494" y="321331"/>
                    <a:pt x="170494" y="540060"/>
                  </a:cubicBezTo>
                  <a:cubicBezTo>
                    <a:pt x="170494" y="758789"/>
                    <a:pt x="347809" y="936104"/>
                    <a:pt x="566538" y="936104"/>
                  </a:cubicBezTo>
                  <a:cubicBezTo>
                    <a:pt x="785267" y="936104"/>
                    <a:pt x="962582" y="758789"/>
                    <a:pt x="962582" y="540060"/>
                  </a:cubicBezTo>
                  <a:cubicBezTo>
                    <a:pt x="962582" y="321331"/>
                    <a:pt x="785267" y="144016"/>
                    <a:pt x="566538" y="144016"/>
                  </a:cubicBezTo>
                  <a:close/>
                  <a:moveTo>
                    <a:pt x="0" y="0"/>
                  </a:moveTo>
                  <a:lnTo>
                    <a:pt x="1649800" y="0"/>
                  </a:lnTo>
                  <a:lnTo>
                    <a:pt x="1649800" y="376201"/>
                  </a:lnTo>
                  <a:lnTo>
                    <a:pt x="1801608" y="550380"/>
                  </a:lnTo>
                  <a:lnTo>
                    <a:pt x="1649800" y="703920"/>
                  </a:lnTo>
                  <a:lnTo>
                    <a:pt x="1649800" y="1080120"/>
                  </a:lnTo>
                  <a:lnTo>
                    <a:pt x="0" y="1080120"/>
                  </a:lnTo>
                  <a:close/>
                </a:path>
              </a:pathLst>
            </a:custGeom>
            <a:solidFill>
              <a:schemeClr val="accent1"/>
            </a:solidFill>
            <a:ln w="3175">
              <a:solidFill>
                <a:schemeClr val="accent1"/>
              </a:solidFill>
            </a:ln>
            <a:effectLst>
              <a:outerShdw blurRad="76200" dist="38100" dir="81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000" b="0" i="0" u="none" strike="noStrike" kern="1200" cap="none" spc="0" normalizeH="0" baseline="0" noProof="0">
                <a:ln>
                  <a:noFill/>
                </a:ln>
                <a:solidFill>
                  <a:schemeClr val="lt1"/>
                </a:solidFill>
                <a:effectLst/>
                <a:uLnTx/>
                <a:uFillTx/>
                <a:latin typeface="+mn-lt"/>
                <a:ea typeface="+mn-ea"/>
                <a:cs typeface="+mn-cs"/>
              </a:endParaRPr>
            </a:p>
          </p:txBody>
        </p:sp>
        <p:sp>
          <p:nvSpPr>
            <p:cNvPr id="46106" name="TextBox 89"/>
            <p:cNvSpPr txBox="1"/>
            <p:nvPr/>
          </p:nvSpPr>
          <p:spPr>
            <a:xfrm>
              <a:off x="3744450" y="4974694"/>
              <a:ext cx="616706" cy="763685"/>
            </a:xfrm>
            <a:prstGeom prst="rect">
              <a:avLst/>
            </a:prstGeom>
            <a:noFill/>
            <a:ln w="9525">
              <a:noFill/>
            </a:ln>
          </p:spPr>
          <p:txBody>
            <a:bodyPr anchor="ctr" anchorCtr="1">
              <a:spAutoFit/>
            </a:bodyPr>
            <a:lstStyle/>
            <a:p>
              <a:pPr algn="ctr"/>
              <a:r>
                <a:rPr lang="en-US" altLang="zh-CN" sz="3200" dirty="0">
                  <a:solidFill>
                    <a:schemeClr val="accent1"/>
                  </a:solidFill>
                  <a:latin typeface="Impact" panose="020B0806030902050204" pitchFamily="34" charset="0"/>
                  <a:ea typeface="微软雅黑" panose="020B0503020204020204" pitchFamily="34" charset="-122"/>
                </a:rPr>
                <a:t>05</a:t>
              </a:r>
              <a:endParaRPr lang="zh-CN" altLang="en-US" sz="3200" dirty="0">
                <a:solidFill>
                  <a:schemeClr val="accent1"/>
                </a:solidFill>
                <a:latin typeface="Impact" panose="020B0806030902050204" pitchFamily="34" charset="0"/>
                <a:ea typeface="微软雅黑" panose="020B0503020204020204" pitchFamily="34" charset="-122"/>
              </a:endParaRPr>
            </a:p>
          </p:txBody>
        </p:sp>
        <p:sp>
          <p:nvSpPr>
            <p:cNvPr id="46107" name="TextBox 90"/>
            <p:cNvSpPr txBox="1"/>
            <p:nvPr/>
          </p:nvSpPr>
          <p:spPr>
            <a:xfrm>
              <a:off x="5268337" y="5182498"/>
              <a:ext cx="3417626" cy="442392"/>
            </a:xfrm>
            <a:prstGeom prst="rect">
              <a:avLst/>
            </a:prstGeom>
            <a:noFill/>
            <a:ln w="9525">
              <a:noFill/>
            </a:ln>
          </p:spPr>
          <p:txBody>
            <a:bodyPr anchor="t">
              <a:spAutoFit/>
            </a:bodyPr>
            <a:lstStyle/>
            <a:p>
              <a:r>
                <a:rPr lang="zh-CN" altLang="en-US" sz="1600" b="1" dirty="0">
                  <a:solidFill>
                    <a:schemeClr val="bg1"/>
                  </a:solidFill>
                  <a:latin typeface="Copperplate Gothic Bold" pitchFamily="34" charset="0"/>
                  <a:ea typeface="微软雅黑" panose="020B0503020204020204" pitchFamily="34" charset="-122"/>
                </a:rPr>
                <a:t>工作状态查看</a:t>
              </a:r>
            </a:p>
          </p:txBody>
        </p:sp>
      </p:grpSp>
      <p:sp>
        <p:nvSpPr>
          <p:cNvPr id="46108" name="TextBox 81"/>
          <p:cNvSpPr txBox="1"/>
          <p:nvPr/>
        </p:nvSpPr>
        <p:spPr>
          <a:xfrm>
            <a:off x="6311900" y="2133600"/>
            <a:ext cx="2447925" cy="338138"/>
          </a:xfrm>
          <a:prstGeom prst="rect">
            <a:avLst/>
          </a:prstGeom>
          <a:noFill/>
          <a:ln w="9525">
            <a:noFill/>
          </a:ln>
        </p:spPr>
        <p:txBody>
          <a:bodyPr anchor="t">
            <a:spAutoFit/>
          </a:bodyPr>
          <a:lstStyle/>
          <a:p>
            <a:r>
              <a:rPr lang="en-US" altLang="zh-CN" sz="1600" b="1" dirty="0">
                <a:solidFill>
                  <a:schemeClr val="bg1"/>
                </a:solidFill>
                <a:latin typeface="Copperplate Gothic Bold" pitchFamily="34" charset="0"/>
                <a:ea typeface="微软雅黑" panose="020B0503020204020204" pitchFamily="34" charset="-122"/>
              </a:rPr>
              <a:t>1</a:t>
            </a:r>
            <a:r>
              <a:rPr lang="zh-CN" altLang="en-US" sz="1600" b="1" dirty="0">
                <a:solidFill>
                  <a:schemeClr val="bg1"/>
                </a:solidFill>
                <a:latin typeface="Copperplate Gothic Bold" pitchFamily="34" charset="0"/>
                <a:ea typeface="微软雅黑" panose="020B0503020204020204" pitchFamily="34" charset="-122"/>
              </a:rPr>
              <a:t>、开机及关机本地操作</a:t>
            </a:r>
          </a:p>
        </p:txBody>
      </p:sp>
      <p:sp>
        <p:nvSpPr>
          <p:cNvPr id="46109" name="TextBox 81"/>
          <p:cNvSpPr txBox="1"/>
          <p:nvPr/>
        </p:nvSpPr>
        <p:spPr>
          <a:xfrm>
            <a:off x="6311900" y="2492375"/>
            <a:ext cx="2447925" cy="339725"/>
          </a:xfrm>
          <a:prstGeom prst="rect">
            <a:avLst/>
          </a:prstGeom>
          <a:noFill/>
          <a:ln w="9525">
            <a:noFill/>
          </a:ln>
        </p:spPr>
        <p:txBody>
          <a:bodyPr anchor="t">
            <a:spAutoFit/>
          </a:bodyPr>
          <a:lstStyle/>
          <a:p>
            <a:r>
              <a:rPr lang="en-US" altLang="zh-CN" sz="1600" b="1" dirty="0">
                <a:solidFill>
                  <a:schemeClr val="bg1"/>
                </a:solidFill>
                <a:latin typeface="Copperplate Gothic Bold" pitchFamily="34" charset="0"/>
                <a:ea typeface="微软雅黑" panose="020B0503020204020204" pitchFamily="34" charset="-122"/>
              </a:rPr>
              <a:t>2</a:t>
            </a:r>
            <a:r>
              <a:rPr lang="zh-CN" altLang="en-US" sz="1600" b="1" dirty="0">
                <a:solidFill>
                  <a:schemeClr val="bg1"/>
                </a:solidFill>
                <a:latin typeface="Copperplate Gothic Bold" pitchFamily="34" charset="0"/>
                <a:ea typeface="微软雅黑" panose="020B0503020204020204" pitchFamily="34" charset="-122"/>
              </a:rPr>
              <a:t>、开机及关机</a:t>
            </a:r>
            <a:r>
              <a:rPr lang="en-US" altLang="zh-CN" sz="1600" b="1" dirty="0">
                <a:solidFill>
                  <a:schemeClr val="bg1"/>
                </a:solidFill>
                <a:latin typeface="Copperplate Gothic Bold" pitchFamily="34" charset="0"/>
                <a:ea typeface="微软雅黑" panose="020B0503020204020204" pitchFamily="34" charset="-122"/>
              </a:rPr>
              <a:t>BA</a:t>
            </a:r>
            <a:r>
              <a:rPr lang="zh-CN" altLang="en-US" sz="1600" b="1" dirty="0">
                <a:solidFill>
                  <a:schemeClr val="bg1"/>
                </a:solidFill>
                <a:latin typeface="Copperplate Gothic Bold" pitchFamily="34" charset="0"/>
                <a:ea typeface="微软雅黑" panose="020B0503020204020204" pitchFamily="34" charset="-122"/>
              </a:rPr>
              <a:t>操作</a:t>
            </a:r>
          </a:p>
        </p:txBody>
      </p:sp>
      <p:grpSp>
        <p:nvGrpSpPr>
          <p:cNvPr id="46110" name="组合 11"/>
          <p:cNvGrpSpPr/>
          <p:nvPr/>
        </p:nvGrpSpPr>
        <p:grpSpPr>
          <a:xfrm>
            <a:off x="1919288" y="1916113"/>
            <a:ext cx="7775575" cy="811212"/>
            <a:chOff x="3504874" y="1353111"/>
            <a:chExt cx="5182251" cy="1057946"/>
          </a:xfrm>
        </p:grpSpPr>
        <p:sp>
          <p:nvSpPr>
            <p:cNvPr id="42" name="矩形 41"/>
            <p:cNvSpPr/>
            <p:nvPr/>
          </p:nvSpPr>
          <p:spPr>
            <a:xfrm>
              <a:off x="5108854" y="1353111"/>
              <a:ext cx="3578271" cy="1057946"/>
            </a:xfrm>
            <a:prstGeom prst="rect">
              <a:avLst/>
            </a:prstGeom>
            <a:solidFill>
              <a:schemeClr val="tx1">
                <a:lumMod val="50000"/>
                <a:lumOff val="50000"/>
              </a:schemeClr>
            </a:solidFill>
            <a:ln w="3175">
              <a:solidFill>
                <a:srgbClr val="FFFFFF"/>
              </a:solidFill>
            </a:ln>
            <a:effectLst>
              <a:outerShdw blurRad="762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chemeClr val="tx1">
                    <a:lumMod val="50000"/>
                    <a:lumOff val="50000"/>
                  </a:schemeClr>
                </a:solidFill>
                <a:effectLst/>
                <a:uLnTx/>
                <a:uFillTx/>
                <a:latin typeface="+mn-lt"/>
                <a:ea typeface="+mn-ea"/>
                <a:cs typeface="+mn-cs"/>
              </a:endParaRPr>
            </a:p>
          </p:txBody>
        </p:sp>
        <p:sp>
          <p:nvSpPr>
            <p:cNvPr id="43" name="矩形 29"/>
            <p:cNvSpPr/>
            <p:nvPr/>
          </p:nvSpPr>
          <p:spPr>
            <a:xfrm>
              <a:off x="3504874" y="1353111"/>
              <a:ext cx="1764801" cy="1057946"/>
            </a:xfrm>
            <a:custGeom>
              <a:avLst/>
              <a:gdLst/>
              <a:ahLst/>
              <a:cxnLst/>
              <a:rect l="l" t="t" r="r" b="b"/>
              <a:pathLst>
                <a:path w="1801608" h="1080120">
                  <a:moveTo>
                    <a:pt x="566538" y="144016"/>
                  </a:moveTo>
                  <a:cubicBezTo>
                    <a:pt x="347809" y="144016"/>
                    <a:pt x="170494" y="321331"/>
                    <a:pt x="170494" y="540060"/>
                  </a:cubicBezTo>
                  <a:cubicBezTo>
                    <a:pt x="170494" y="758789"/>
                    <a:pt x="347809" y="936104"/>
                    <a:pt x="566538" y="936104"/>
                  </a:cubicBezTo>
                  <a:cubicBezTo>
                    <a:pt x="785267" y="936104"/>
                    <a:pt x="962582" y="758789"/>
                    <a:pt x="962582" y="540060"/>
                  </a:cubicBezTo>
                  <a:cubicBezTo>
                    <a:pt x="962582" y="321331"/>
                    <a:pt x="785267" y="144016"/>
                    <a:pt x="566538" y="144016"/>
                  </a:cubicBezTo>
                  <a:close/>
                  <a:moveTo>
                    <a:pt x="0" y="0"/>
                  </a:moveTo>
                  <a:lnTo>
                    <a:pt x="1649800" y="0"/>
                  </a:lnTo>
                  <a:lnTo>
                    <a:pt x="1649800" y="376201"/>
                  </a:lnTo>
                  <a:lnTo>
                    <a:pt x="1801608" y="550380"/>
                  </a:lnTo>
                  <a:lnTo>
                    <a:pt x="1649800" y="703920"/>
                  </a:lnTo>
                  <a:lnTo>
                    <a:pt x="1649800" y="1080120"/>
                  </a:lnTo>
                  <a:lnTo>
                    <a:pt x="0" y="1080120"/>
                  </a:lnTo>
                  <a:close/>
                </a:path>
              </a:pathLst>
            </a:custGeom>
            <a:solidFill>
              <a:schemeClr val="accent1"/>
            </a:solidFill>
            <a:ln w="3175">
              <a:solidFill>
                <a:srgbClr val="339933"/>
              </a:solidFill>
            </a:ln>
            <a:effectLst>
              <a:outerShdw blurRad="76200" dist="38100" dir="81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000" b="0" i="0" u="none" strike="noStrike" kern="1200" cap="none" spc="0" normalizeH="0" baseline="0" noProof="0">
                <a:ln>
                  <a:noFill/>
                </a:ln>
                <a:solidFill>
                  <a:schemeClr val="lt1"/>
                </a:solidFill>
                <a:effectLst/>
                <a:uLnTx/>
                <a:uFillTx/>
                <a:latin typeface="+mn-lt"/>
                <a:ea typeface="+mn-ea"/>
                <a:cs typeface="+mn-cs"/>
              </a:endParaRPr>
            </a:p>
          </p:txBody>
        </p:sp>
        <p:sp>
          <p:nvSpPr>
            <p:cNvPr id="46113" name="TextBox 14"/>
            <p:cNvSpPr txBox="1"/>
            <p:nvPr/>
          </p:nvSpPr>
          <p:spPr>
            <a:xfrm>
              <a:off x="3758792" y="1516717"/>
              <a:ext cx="564237" cy="763685"/>
            </a:xfrm>
            <a:prstGeom prst="rect">
              <a:avLst/>
            </a:prstGeom>
            <a:noFill/>
            <a:ln w="9525">
              <a:noFill/>
            </a:ln>
          </p:spPr>
          <p:txBody>
            <a:bodyPr anchor="ctr" anchorCtr="1">
              <a:spAutoFit/>
            </a:bodyPr>
            <a:lstStyle/>
            <a:p>
              <a:pPr algn="ctr"/>
              <a:r>
                <a:rPr lang="en-US" altLang="zh-CN" sz="3200" dirty="0">
                  <a:solidFill>
                    <a:schemeClr val="accent1"/>
                  </a:solidFill>
                  <a:latin typeface="Impact" panose="020B0806030902050204" pitchFamily="34" charset="0"/>
                  <a:ea typeface="微软雅黑" panose="020B0503020204020204" pitchFamily="34" charset="-122"/>
                </a:rPr>
                <a:t>02</a:t>
              </a:r>
              <a:endParaRPr lang="zh-CN" altLang="en-US" sz="3200" dirty="0">
                <a:solidFill>
                  <a:schemeClr val="accent1"/>
                </a:solidFill>
                <a:latin typeface="Impact" panose="020B0806030902050204" pitchFamily="34" charset="0"/>
                <a:ea typeface="微软雅黑" panose="020B0503020204020204" pitchFamily="34" charset="-122"/>
              </a:endParaRPr>
            </a:p>
          </p:txBody>
        </p:sp>
        <p:sp>
          <p:nvSpPr>
            <p:cNvPr id="46114" name="TextBox 42"/>
            <p:cNvSpPr txBox="1"/>
            <p:nvPr/>
          </p:nvSpPr>
          <p:spPr>
            <a:xfrm>
              <a:off x="5269496" y="1716282"/>
              <a:ext cx="3416854" cy="439741"/>
            </a:xfrm>
            <a:prstGeom prst="rect">
              <a:avLst/>
            </a:prstGeom>
            <a:noFill/>
            <a:ln w="9525">
              <a:noFill/>
            </a:ln>
          </p:spPr>
          <p:txBody>
            <a:bodyPr anchor="t">
              <a:spAutoFit/>
            </a:bodyPr>
            <a:lstStyle/>
            <a:p>
              <a:r>
                <a:rPr lang="zh-CN" altLang="en-US" sz="1600" b="1" dirty="0">
                  <a:solidFill>
                    <a:schemeClr val="bg1"/>
                  </a:solidFill>
                  <a:latin typeface="Copperplate Gothic Bold" pitchFamily="34" charset="0"/>
                  <a:ea typeface="微软雅黑" panose="020B0503020204020204" pitchFamily="34" charset="-122"/>
                </a:rPr>
                <a:t>水泵控制柜介绍</a:t>
              </a:r>
            </a:p>
          </p:txBody>
        </p:sp>
      </p:grpSp>
      <p:sp>
        <p:nvSpPr>
          <p:cNvPr id="46115" name="TextBox 81"/>
          <p:cNvSpPr txBox="1"/>
          <p:nvPr/>
        </p:nvSpPr>
        <p:spPr>
          <a:xfrm>
            <a:off x="6383338" y="4652963"/>
            <a:ext cx="2736850" cy="338137"/>
          </a:xfrm>
          <a:prstGeom prst="rect">
            <a:avLst/>
          </a:prstGeom>
          <a:noFill/>
          <a:ln w="9525">
            <a:noFill/>
          </a:ln>
        </p:spPr>
        <p:txBody>
          <a:bodyPr anchor="t">
            <a:spAutoFit/>
          </a:bodyPr>
          <a:lstStyle/>
          <a:p>
            <a:r>
              <a:rPr lang="en-US" altLang="zh-CN" sz="1600" b="1" dirty="0">
                <a:solidFill>
                  <a:schemeClr val="bg1"/>
                </a:solidFill>
                <a:latin typeface="Copperplate Gothic Bold" pitchFamily="34" charset="0"/>
                <a:ea typeface="微软雅黑" panose="020B0503020204020204" pitchFamily="34" charset="-122"/>
              </a:rPr>
              <a:t>1</a:t>
            </a:r>
            <a:r>
              <a:rPr lang="zh-CN" altLang="en-US" sz="1600" b="1" dirty="0">
                <a:solidFill>
                  <a:schemeClr val="bg1"/>
                </a:solidFill>
                <a:latin typeface="Copperplate Gothic Bold" pitchFamily="34" charset="0"/>
                <a:ea typeface="微软雅黑" panose="020B0503020204020204" pitchFamily="34" charset="-122"/>
              </a:rPr>
              <a:t>、工作状态查看本地操作</a:t>
            </a:r>
          </a:p>
        </p:txBody>
      </p:sp>
      <p:sp>
        <p:nvSpPr>
          <p:cNvPr id="46116" name="TextBox 81"/>
          <p:cNvSpPr txBox="1"/>
          <p:nvPr/>
        </p:nvSpPr>
        <p:spPr>
          <a:xfrm>
            <a:off x="6383338" y="4941888"/>
            <a:ext cx="2808287" cy="338137"/>
          </a:xfrm>
          <a:prstGeom prst="rect">
            <a:avLst/>
          </a:prstGeom>
          <a:noFill/>
          <a:ln w="9525">
            <a:noFill/>
          </a:ln>
        </p:spPr>
        <p:txBody>
          <a:bodyPr anchor="t">
            <a:spAutoFit/>
          </a:bodyPr>
          <a:lstStyle/>
          <a:p>
            <a:r>
              <a:rPr lang="en-US" altLang="zh-CN" sz="1600" b="1" dirty="0">
                <a:solidFill>
                  <a:schemeClr val="bg1"/>
                </a:solidFill>
                <a:latin typeface="Copperplate Gothic Bold" pitchFamily="34" charset="0"/>
                <a:ea typeface="微软雅黑" panose="020B0503020204020204" pitchFamily="34" charset="-122"/>
              </a:rPr>
              <a:t>2</a:t>
            </a:r>
            <a:r>
              <a:rPr lang="zh-CN" altLang="en-US" sz="1600" b="1" dirty="0">
                <a:solidFill>
                  <a:schemeClr val="bg1"/>
                </a:solidFill>
                <a:latin typeface="Copperplate Gothic Bold" pitchFamily="34" charset="0"/>
                <a:ea typeface="微软雅黑" panose="020B0503020204020204" pitchFamily="34" charset="-122"/>
              </a:rPr>
              <a:t>、工作状态查看</a:t>
            </a:r>
            <a:r>
              <a:rPr lang="en-US" altLang="zh-CN" sz="1600" b="1" dirty="0">
                <a:solidFill>
                  <a:schemeClr val="bg1"/>
                </a:solidFill>
                <a:latin typeface="Copperplate Gothic Bold" pitchFamily="34" charset="0"/>
                <a:ea typeface="微软雅黑" panose="020B0503020204020204" pitchFamily="34" charset="-122"/>
              </a:rPr>
              <a:t>BA</a:t>
            </a:r>
            <a:r>
              <a:rPr lang="zh-CN" altLang="en-US" sz="1600" b="1" dirty="0">
                <a:solidFill>
                  <a:schemeClr val="bg1"/>
                </a:solidFill>
                <a:latin typeface="Copperplate Gothic Bold" pitchFamily="34" charset="0"/>
                <a:ea typeface="微软雅黑" panose="020B0503020204020204" pitchFamily="34" charset="-122"/>
              </a:rPr>
              <a:t>操作</a:t>
            </a:r>
          </a:p>
        </p:txBody>
      </p:sp>
      <p:sp>
        <p:nvSpPr>
          <p:cNvPr id="46117" name="TextBox 81"/>
          <p:cNvSpPr txBox="1"/>
          <p:nvPr/>
        </p:nvSpPr>
        <p:spPr>
          <a:xfrm>
            <a:off x="6418263" y="3717925"/>
            <a:ext cx="2736850" cy="338138"/>
          </a:xfrm>
          <a:prstGeom prst="rect">
            <a:avLst/>
          </a:prstGeom>
          <a:noFill/>
          <a:ln w="9525">
            <a:noFill/>
          </a:ln>
        </p:spPr>
        <p:txBody>
          <a:bodyPr anchor="t">
            <a:spAutoFit/>
          </a:bodyPr>
          <a:lstStyle/>
          <a:p>
            <a:r>
              <a:rPr lang="en-US" altLang="zh-CN" sz="1600" b="1" dirty="0">
                <a:solidFill>
                  <a:schemeClr val="bg1"/>
                </a:solidFill>
                <a:latin typeface="Copperplate Gothic Bold" pitchFamily="34" charset="0"/>
                <a:ea typeface="微软雅黑" panose="020B0503020204020204" pitchFamily="34" charset="-122"/>
              </a:rPr>
              <a:t>1</a:t>
            </a:r>
            <a:r>
              <a:rPr lang="zh-CN" altLang="en-US" sz="1600" b="1" dirty="0">
                <a:solidFill>
                  <a:schemeClr val="bg1"/>
                </a:solidFill>
                <a:latin typeface="Copperplate Gothic Bold" pitchFamily="34" charset="0"/>
                <a:ea typeface="微软雅黑" panose="020B0503020204020204" pitchFamily="34" charset="-122"/>
              </a:rPr>
              <a:t>、开机及关机本地操作</a:t>
            </a:r>
          </a:p>
        </p:txBody>
      </p:sp>
      <p:sp>
        <p:nvSpPr>
          <p:cNvPr id="46118" name="TextBox 81"/>
          <p:cNvSpPr txBox="1"/>
          <p:nvPr/>
        </p:nvSpPr>
        <p:spPr>
          <a:xfrm>
            <a:off x="6418263" y="4011613"/>
            <a:ext cx="2808287" cy="338137"/>
          </a:xfrm>
          <a:prstGeom prst="rect">
            <a:avLst/>
          </a:prstGeom>
          <a:noFill/>
          <a:ln w="9525">
            <a:noFill/>
          </a:ln>
        </p:spPr>
        <p:txBody>
          <a:bodyPr anchor="t">
            <a:spAutoFit/>
          </a:bodyPr>
          <a:lstStyle/>
          <a:p>
            <a:r>
              <a:rPr lang="en-US" altLang="zh-CN" sz="1600" b="1" dirty="0">
                <a:solidFill>
                  <a:schemeClr val="bg1"/>
                </a:solidFill>
                <a:latin typeface="Copperplate Gothic Bold" pitchFamily="34" charset="0"/>
                <a:ea typeface="微软雅黑" panose="020B0503020204020204" pitchFamily="34" charset="-122"/>
              </a:rPr>
              <a:t>2</a:t>
            </a:r>
            <a:r>
              <a:rPr lang="zh-CN" altLang="en-US" sz="1600" b="1" dirty="0">
                <a:solidFill>
                  <a:schemeClr val="bg1"/>
                </a:solidFill>
                <a:latin typeface="Copperplate Gothic Bold" pitchFamily="34" charset="0"/>
                <a:ea typeface="微软雅黑" panose="020B0503020204020204" pitchFamily="34" charset="-122"/>
              </a:rPr>
              <a:t>、关机及关机</a:t>
            </a:r>
            <a:r>
              <a:rPr lang="en-US" altLang="zh-CN" sz="1600" b="1" dirty="0">
                <a:solidFill>
                  <a:schemeClr val="bg1"/>
                </a:solidFill>
                <a:latin typeface="Copperplate Gothic Bold" pitchFamily="34" charset="0"/>
                <a:ea typeface="微软雅黑" panose="020B0503020204020204" pitchFamily="34" charset="-122"/>
              </a:rPr>
              <a:t>BA</a:t>
            </a:r>
            <a:r>
              <a:rPr lang="zh-CN" altLang="en-US" sz="1600" b="1" dirty="0">
                <a:solidFill>
                  <a:schemeClr val="bg1"/>
                </a:solidFill>
                <a:latin typeface="Copperplate Gothic Bold" pitchFamily="34" charset="0"/>
                <a:ea typeface="微软雅黑" panose="020B0503020204020204" pitchFamily="34" charset="-122"/>
              </a:rPr>
              <a:t>操作</a:t>
            </a:r>
          </a:p>
        </p:txBody>
      </p:sp>
      <p:sp>
        <p:nvSpPr>
          <p:cNvPr id="46119" name="TextBox 42"/>
          <p:cNvSpPr txBox="1"/>
          <p:nvPr/>
        </p:nvSpPr>
        <p:spPr>
          <a:xfrm>
            <a:off x="4568825" y="3028950"/>
            <a:ext cx="5126038" cy="336550"/>
          </a:xfrm>
          <a:prstGeom prst="rect">
            <a:avLst/>
          </a:prstGeom>
          <a:noFill/>
          <a:ln w="9525">
            <a:noFill/>
          </a:ln>
        </p:spPr>
        <p:txBody>
          <a:bodyPr anchor="t">
            <a:spAutoFit/>
          </a:bodyPr>
          <a:lstStyle/>
          <a:p>
            <a:r>
              <a:rPr lang="zh-CN" altLang="en-US" sz="1600" b="1" dirty="0">
                <a:solidFill>
                  <a:schemeClr val="bg1"/>
                </a:solidFill>
                <a:latin typeface="Copperplate Gothic Bold" pitchFamily="34" charset="0"/>
                <a:ea typeface="微软雅黑" panose="020B0503020204020204" pitchFamily="34" charset="-122"/>
              </a:rPr>
              <a:t>水泵介绍</a:t>
            </a:r>
          </a:p>
        </p:txBody>
      </p:sp>
    </p:spTree>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灯片编号占位符 1"/>
          <p:cNvSpPr>
            <a:spLocks noGrp="1"/>
          </p:cNvSpPr>
          <p:nvPr>
            <p:ph type="sldNum" sz="quarter" idx="4"/>
          </p:nvPr>
        </p:nvSpPr>
        <p:spPr/>
        <p:txBody>
          <a:bodyPr wrap="square" lIns="0" tIns="0" rIns="0" bIns="0" anchor="ctr" anchorCtr="1"/>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Copperplate Gothic Bold" pitchFamily="34" charset="0"/>
                <a:ea typeface="微软雅黑" panose="020B0503020204020204" pitchFamily="34"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opperplate Gothic Bold" pitchFamily="34" charset="0"/>
                <a:ea typeface="微软雅黑" panose="020B0503020204020204" pitchFamily="34"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opperplate Gothic Bold" pitchFamily="34" charset="0"/>
                <a:ea typeface="微软雅黑" panose="020B0503020204020204" pitchFamily="34"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opperplate Gothic Bold" pitchFamily="34" charset="0"/>
                <a:ea typeface="微软雅黑" panose="020B0503020204020204" pitchFamily="34"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opperplate Gothic Bold" pitchFamily="34" charset="0"/>
                <a:ea typeface="微软雅黑" panose="020B0503020204020204" pitchFamily="34" charset="-122"/>
                <a:cs typeface="+mn-cs"/>
              </a:defRPr>
            </a:lvl5pPr>
          </a:lstStyle>
          <a:p>
            <a:pPr lvl="0" algn="ctr"/>
            <a:fld id="{9A0DB2DC-4C9A-4742-B13C-FB6460FD3503}" type="slidenum">
              <a:rPr lang="zh-CN" altLang="en-US" sz="1200" dirty="0">
                <a:solidFill>
                  <a:schemeClr val="bg1"/>
                </a:solidFill>
                <a:latin typeface="Copperplate Gothic Bold" pitchFamily="34" charset="0"/>
                <a:ea typeface="微软雅黑" panose="020B0503020204020204" pitchFamily="34" charset="-122"/>
              </a:rPr>
              <a:pPr lvl="0" algn="ctr"/>
              <a:t>16</a:t>
            </a:fld>
            <a:endParaRPr lang="zh-CN" altLang="en-US" sz="1200" dirty="0">
              <a:solidFill>
                <a:schemeClr val="bg1"/>
              </a:solidFill>
              <a:latin typeface="Copperplate Gothic Bold" pitchFamily="34" charset="0"/>
              <a:ea typeface="微软雅黑" panose="020B0503020204020204" pitchFamily="34" charset="-122"/>
            </a:endParaRPr>
          </a:p>
        </p:txBody>
      </p:sp>
      <p:sp>
        <p:nvSpPr>
          <p:cNvPr id="48130" name="TextBox 5"/>
          <p:cNvSpPr txBox="1"/>
          <p:nvPr/>
        </p:nvSpPr>
        <p:spPr>
          <a:xfrm>
            <a:off x="1703388" y="404813"/>
            <a:ext cx="8856662" cy="460375"/>
          </a:xfrm>
          <a:prstGeom prst="rect">
            <a:avLst/>
          </a:prstGeom>
          <a:noFill/>
          <a:ln w="9525">
            <a:noFill/>
          </a:ln>
        </p:spPr>
        <p:txBody>
          <a:bodyPr anchor="t">
            <a:spAutoFit/>
          </a:bodyPr>
          <a:lstStyle/>
          <a:p>
            <a:r>
              <a:rPr lang="zh-CN" altLang="en-US" sz="2400" b="1" dirty="0">
                <a:solidFill>
                  <a:schemeClr val="accent1"/>
                </a:solidFill>
                <a:latin typeface="Copperplate Gothic Bold" pitchFamily="34" charset="0"/>
                <a:ea typeface="微软雅黑" panose="020B0503020204020204" pitchFamily="34" charset="-122"/>
              </a:rPr>
              <a:t>水泵开启检查事项</a:t>
            </a:r>
          </a:p>
        </p:txBody>
      </p:sp>
      <p:graphicFrame>
        <p:nvGraphicFramePr>
          <p:cNvPr id="2" name="表格 1"/>
          <p:cNvGraphicFramePr>
            <a:graphicFrameLocks noGrp="1"/>
          </p:cNvGraphicFramePr>
          <p:nvPr/>
        </p:nvGraphicFramePr>
        <p:xfrm>
          <a:off x="0" y="1196975"/>
          <a:ext cx="11856720" cy="596900"/>
        </p:xfrm>
        <a:graphic>
          <a:graphicData uri="http://schemas.openxmlformats.org/drawingml/2006/table">
            <a:tbl>
              <a:tblPr firstRow="1" bandRow="1">
                <a:tableStyleId>{5C22544A-7EE6-4342-B048-85BDC9FD1C3A}</a:tableStyleId>
              </a:tblPr>
              <a:tblGrid>
                <a:gridCol w="11856720"/>
              </a:tblGrid>
              <a:tr h="596900">
                <a:tc>
                  <a:txBody>
                    <a:bodyPr/>
                    <a:lstStyle/>
                    <a:p>
                      <a:pPr algn="ctr"/>
                      <a:r>
                        <a:rPr lang="zh-CN" altLang="en-US" sz="1600" dirty="0" smtClean="0"/>
                        <a:t>水泵开启检查事项</a:t>
                      </a:r>
                      <a:endParaRPr lang="zh-CN" altLang="en-US" sz="1600" dirty="0"/>
                    </a:p>
                  </a:txBody>
                  <a:tcPr marT="45719" marB="45719" anchor="ctr"/>
                </a:tc>
              </a:tr>
            </a:tbl>
          </a:graphicData>
        </a:graphic>
      </p:graphicFrame>
      <p:pic>
        <p:nvPicPr>
          <p:cNvPr id="48137" name="图片 2" descr="捕获"/>
          <p:cNvPicPr>
            <a:picLocks noChangeAspect="1"/>
          </p:cNvPicPr>
          <p:nvPr/>
        </p:nvPicPr>
        <p:blipFill>
          <a:blip r:embed="rId3" cstate="print"/>
          <a:stretch>
            <a:fillRect/>
          </a:stretch>
        </p:blipFill>
        <p:spPr>
          <a:xfrm>
            <a:off x="1939925" y="1793875"/>
            <a:ext cx="7977188" cy="4613275"/>
          </a:xfrm>
          <a:prstGeom prst="rect">
            <a:avLst/>
          </a:prstGeom>
          <a:noFill/>
          <a:ln w="9525">
            <a:noFill/>
          </a:ln>
        </p:spPr>
      </p:pic>
    </p:spTree>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灯片编号占位符 1"/>
          <p:cNvSpPr>
            <a:spLocks noGrp="1"/>
          </p:cNvSpPr>
          <p:nvPr>
            <p:ph type="sldNum" sz="quarter" idx="4"/>
          </p:nvPr>
        </p:nvSpPr>
        <p:spPr/>
        <p:txBody>
          <a:bodyPr wrap="square" lIns="0" tIns="0" rIns="0" bIns="0" anchor="ctr" anchorCtr="1"/>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Copperplate Gothic Bold" pitchFamily="34" charset="0"/>
                <a:ea typeface="微软雅黑" panose="020B0503020204020204" pitchFamily="34"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opperplate Gothic Bold" pitchFamily="34" charset="0"/>
                <a:ea typeface="微软雅黑" panose="020B0503020204020204" pitchFamily="34"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opperplate Gothic Bold" pitchFamily="34" charset="0"/>
                <a:ea typeface="微软雅黑" panose="020B0503020204020204" pitchFamily="34"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opperplate Gothic Bold" pitchFamily="34" charset="0"/>
                <a:ea typeface="微软雅黑" panose="020B0503020204020204" pitchFamily="34"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opperplate Gothic Bold" pitchFamily="34" charset="0"/>
                <a:ea typeface="微软雅黑" panose="020B0503020204020204" pitchFamily="34" charset="-122"/>
                <a:cs typeface="+mn-cs"/>
              </a:defRPr>
            </a:lvl5pPr>
          </a:lstStyle>
          <a:p>
            <a:pPr lvl="0" algn="ctr"/>
            <a:fld id="{9A0DB2DC-4C9A-4742-B13C-FB6460FD3503}" type="slidenum">
              <a:rPr lang="zh-CN" altLang="en-US" sz="1200" dirty="0">
                <a:solidFill>
                  <a:schemeClr val="bg1"/>
                </a:solidFill>
                <a:latin typeface="Copperplate Gothic Bold" pitchFamily="34" charset="0"/>
                <a:ea typeface="微软雅黑" panose="020B0503020204020204" pitchFamily="34" charset="-122"/>
              </a:rPr>
              <a:pPr lvl="0" algn="ctr"/>
              <a:t>17</a:t>
            </a:fld>
            <a:endParaRPr lang="zh-CN" altLang="en-US" sz="1200" dirty="0">
              <a:solidFill>
                <a:schemeClr val="bg1"/>
              </a:solidFill>
              <a:latin typeface="Copperplate Gothic Bold" pitchFamily="34" charset="0"/>
              <a:ea typeface="微软雅黑" panose="020B0503020204020204" pitchFamily="34" charset="-122"/>
            </a:endParaRPr>
          </a:p>
        </p:txBody>
      </p:sp>
      <p:sp>
        <p:nvSpPr>
          <p:cNvPr id="50178" name="TextBox 5"/>
          <p:cNvSpPr txBox="1"/>
          <p:nvPr/>
        </p:nvSpPr>
        <p:spPr>
          <a:xfrm>
            <a:off x="1703388" y="404813"/>
            <a:ext cx="8856662" cy="460375"/>
          </a:xfrm>
          <a:prstGeom prst="rect">
            <a:avLst/>
          </a:prstGeom>
          <a:noFill/>
          <a:ln w="9525">
            <a:noFill/>
          </a:ln>
        </p:spPr>
        <p:txBody>
          <a:bodyPr anchor="t">
            <a:spAutoFit/>
          </a:bodyPr>
          <a:lstStyle/>
          <a:p>
            <a:r>
              <a:rPr lang="zh-CN" altLang="en-US" sz="2400" b="1" dirty="0">
                <a:solidFill>
                  <a:schemeClr val="accent1"/>
                </a:solidFill>
                <a:latin typeface="Copperplate Gothic Bold" pitchFamily="34" charset="0"/>
                <a:ea typeface="微软雅黑" panose="020B0503020204020204" pitchFamily="34" charset="-122"/>
              </a:rPr>
              <a:t>水泵开启检查事项</a:t>
            </a:r>
          </a:p>
        </p:txBody>
      </p:sp>
      <p:graphicFrame>
        <p:nvGraphicFramePr>
          <p:cNvPr id="2" name="表格 1"/>
          <p:cNvGraphicFramePr>
            <a:graphicFrameLocks noGrp="1"/>
          </p:cNvGraphicFramePr>
          <p:nvPr/>
        </p:nvGraphicFramePr>
        <p:xfrm>
          <a:off x="0" y="1196975"/>
          <a:ext cx="11856640" cy="1029935"/>
        </p:xfrm>
        <a:graphic>
          <a:graphicData uri="http://schemas.openxmlformats.org/drawingml/2006/table">
            <a:tbl>
              <a:tblPr firstRow="1" bandRow="1">
                <a:tableStyleId>{5C22544A-7EE6-4342-B048-85BDC9FD1C3A}</a:tableStyleId>
              </a:tblPr>
              <a:tblGrid>
                <a:gridCol w="11856640"/>
              </a:tblGrid>
              <a:tr h="515154">
                <a:tc>
                  <a:txBody>
                    <a:bodyPr/>
                    <a:lstStyle/>
                    <a:p>
                      <a:pPr algn="ctr"/>
                      <a:r>
                        <a:rPr lang="zh-CN" altLang="en-US" sz="1600" dirty="0" smtClean="0"/>
                        <a:t>水泵开启检查事项</a:t>
                      </a:r>
                      <a:endParaRPr lang="zh-CN" altLang="en-US" sz="1600" dirty="0"/>
                    </a:p>
                  </a:txBody>
                  <a:tcPr marT="45719" marB="45719" anchor="ctr"/>
                </a:tc>
              </a:tr>
              <a:tr h="514781">
                <a:tc>
                  <a:txBody>
                    <a:bodyPr/>
                    <a:lstStyle/>
                    <a:p>
                      <a:pPr algn="ctr" fontAlgn="ctr"/>
                      <a:r>
                        <a:rPr lang="zh-CN" altLang="en-US" sz="1600" b="0" i="0" u="none" strike="noStrike" dirty="0">
                          <a:solidFill>
                            <a:srgbClr val="000000"/>
                          </a:solidFill>
                          <a:effectLst/>
                          <a:latin typeface="微软雅黑" panose="020B0503020204020204" pitchFamily="34" charset="-122"/>
                          <a:ea typeface="微软雅黑" panose="020B0503020204020204" pitchFamily="34" charset="-122"/>
                        </a:rPr>
                        <a:t>检查阀门应为开通状态</a:t>
                      </a:r>
                      <a:r>
                        <a:rPr lang="en-US" altLang="zh-CN" sz="1600" b="0" i="0" u="none" strike="noStrike" dirty="0">
                          <a:solidFill>
                            <a:srgbClr val="000000"/>
                          </a:solidFill>
                          <a:effectLst/>
                          <a:latin typeface="微软雅黑" panose="020B0503020204020204" pitchFamily="34" charset="-122"/>
                          <a:ea typeface="微软雅黑" panose="020B0503020204020204" pitchFamily="34" charset="-122"/>
                        </a:rPr>
                        <a:t>(</a:t>
                      </a:r>
                      <a:r>
                        <a:rPr lang="zh-CN" altLang="en-US" sz="1600" b="0" i="0" u="none" strike="noStrike" dirty="0">
                          <a:solidFill>
                            <a:srgbClr val="000000"/>
                          </a:solidFill>
                          <a:effectLst/>
                          <a:latin typeface="微软雅黑" panose="020B0503020204020204" pitchFamily="34" charset="-122"/>
                          <a:ea typeface="微软雅黑" panose="020B0503020204020204" pitchFamily="34" charset="-122"/>
                        </a:rPr>
                        <a:t>正常情况下全开）</a:t>
                      </a:r>
                    </a:p>
                  </a:txBody>
                  <a:tcPr marL="9525" marR="9525" marT="9525" marB="0" anchor="ctr"/>
                </a:tc>
              </a:tr>
            </a:tbl>
          </a:graphicData>
        </a:graphic>
      </p:graphicFrame>
      <p:pic>
        <p:nvPicPr>
          <p:cNvPr id="7170" name="Picture 2"/>
          <p:cNvPicPr>
            <a:picLocks noChangeAspect="1" noChangeArrowheads="1"/>
          </p:cNvPicPr>
          <p:nvPr/>
        </p:nvPicPr>
        <p:blipFill>
          <a:blip r:embed="rId3" cstate="print"/>
          <a:srcRect/>
          <a:stretch>
            <a:fillRect/>
          </a:stretch>
        </p:blipFill>
        <p:spPr bwMode="auto">
          <a:xfrm>
            <a:off x="3359810" y="2276920"/>
            <a:ext cx="5568387" cy="4176290"/>
          </a:xfrm>
          <a:prstGeom prst="rect">
            <a:avLst/>
          </a:prstGeom>
          <a:noFill/>
          <a:ln w="9525">
            <a:noFill/>
            <a:miter lim="800000"/>
            <a:headEnd/>
            <a:tailEnd/>
          </a:ln>
        </p:spPr>
      </p:pic>
      <p:sp>
        <p:nvSpPr>
          <p:cNvPr id="10" name="圆角矩形 9"/>
          <p:cNvSpPr/>
          <p:nvPr/>
        </p:nvSpPr>
        <p:spPr>
          <a:xfrm>
            <a:off x="6240010" y="2564940"/>
            <a:ext cx="1152525" cy="936625"/>
          </a:xfrm>
          <a:prstGeom prst="roundRect">
            <a:avLst>
              <a:gd name="adj" fmla="val 50000"/>
            </a:avLst>
          </a:prstGeom>
          <a:noFill/>
          <a:ln>
            <a:solidFill>
              <a:srgbClr val="C00000"/>
            </a:solidFill>
          </a:ln>
          <a:extLst>
            <a:ext uri="{909E8E84-426E-40DD-AFC4-6F175D3DCCD1}">
              <a14:hiddenFill xmlns:a14="http://schemas.microsoft.com/office/drawing/2010/main">
                <a:solidFill>
                  <a:schemeClr val="accent1">
                    <a:tint val="100000"/>
                    <a:shade val="100000"/>
                    <a:hueMod val="100000"/>
                    <a:satMod val="100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Tree>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灯片编号占位符 1"/>
          <p:cNvSpPr>
            <a:spLocks noGrp="1"/>
          </p:cNvSpPr>
          <p:nvPr>
            <p:ph type="sldNum" sz="quarter" idx="4"/>
          </p:nvPr>
        </p:nvSpPr>
        <p:spPr/>
        <p:txBody>
          <a:bodyPr wrap="square" lIns="0" tIns="0" rIns="0" bIns="0" anchor="ctr" anchorCtr="1"/>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Copperplate Gothic Bold" pitchFamily="34" charset="0"/>
                <a:ea typeface="微软雅黑" panose="020B0503020204020204" pitchFamily="34"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opperplate Gothic Bold" pitchFamily="34" charset="0"/>
                <a:ea typeface="微软雅黑" panose="020B0503020204020204" pitchFamily="34"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opperplate Gothic Bold" pitchFamily="34" charset="0"/>
                <a:ea typeface="微软雅黑" panose="020B0503020204020204" pitchFamily="34"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opperplate Gothic Bold" pitchFamily="34" charset="0"/>
                <a:ea typeface="微软雅黑" panose="020B0503020204020204" pitchFamily="34"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opperplate Gothic Bold" pitchFamily="34" charset="0"/>
                <a:ea typeface="微软雅黑" panose="020B0503020204020204" pitchFamily="34" charset="-122"/>
                <a:cs typeface="+mn-cs"/>
              </a:defRPr>
            </a:lvl5pPr>
          </a:lstStyle>
          <a:p>
            <a:pPr lvl="0" algn="ctr"/>
            <a:fld id="{9A0DB2DC-4C9A-4742-B13C-FB6460FD3503}" type="slidenum">
              <a:rPr lang="zh-CN" altLang="en-US" sz="1200" dirty="0">
                <a:solidFill>
                  <a:schemeClr val="bg1"/>
                </a:solidFill>
                <a:latin typeface="Copperplate Gothic Bold" pitchFamily="34" charset="0"/>
                <a:ea typeface="微软雅黑" panose="020B0503020204020204" pitchFamily="34" charset="-122"/>
              </a:rPr>
              <a:pPr lvl="0" algn="ctr"/>
              <a:t>18</a:t>
            </a:fld>
            <a:endParaRPr lang="zh-CN" altLang="en-US" sz="1200" dirty="0">
              <a:solidFill>
                <a:schemeClr val="bg1"/>
              </a:solidFill>
              <a:latin typeface="Copperplate Gothic Bold" pitchFamily="34" charset="0"/>
              <a:ea typeface="微软雅黑" panose="020B0503020204020204" pitchFamily="34" charset="-122"/>
            </a:endParaRPr>
          </a:p>
        </p:txBody>
      </p:sp>
      <p:sp>
        <p:nvSpPr>
          <p:cNvPr id="52226" name="TextBox 5"/>
          <p:cNvSpPr txBox="1"/>
          <p:nvPr/>
        </p:nvSpPr>
        <p:spPr>
          <a:xfrm>
            <a:off x="1703388" y="404813"/>
            <a:ext cx="8856662" cy="460375"/>
          </a:xfrm>
          <a:prstGeom prst="rect">
            <a:avLst/>
          </a:prstGeom>
          <a:noFill/>
          <a:ln w="9525">
            <a:noFill/>
          </a:ln>
        </p:spPr>
        <p:txBody>
          <a:bodyPr anchor="t">
            <a:spAutoFit/>
          </a:bodyPr>
          <a:lstStyle/>
          <a:p>
            <a:r>
              <a:rPr lang="zh-CN" altLang="en-US" sz="2400" b="1" dirty="0">
                <a:solidFill>
                  <a:schemeClr val="accent1"/>
                </a:solidFill>
                <a:latin typeface="Copperplate Gothic Bold" pitchFamily="34" charset="0"/>
                <a:ea typeface="微软雅黑" panose="020B0503020204020204" pitchFamily="34" charset="-122"/>
              </a:rPr>
              <a:t>水泵开启检查事项</a:t>
            </a:r>
          </a:p>
        </p:txBody>
      </p:sp>
      <p:graphicFrame>
        <p:nvGraphicFramePr>
          <p:cNvPr id="2" name="表格 1"/>
          <p:cNvGraphicFramePr>
            <a:graphicFrameLocks noGrp="1"/>
          </p:cNvGraphicFramePr>
          <p:nvPr/>
        </p:nvGraphicFramePr>
        <p:xfrm>
          <a:off x="334963" y="1196975"/>
          <a:ext cx="11568608" cy="1152128"/>
        </p:xfrm>
        <a:graphic>
          <a:graphicData uri="http://schemas.openxmlformats.org/drawingml/2006/table">
            <a:tbl>
              <a:tblPr firstRow="1" bandRow="1">
                <a:tableStyleId>{5C22544A-7EE6-4342-B048-85BDC9FD1C3A}</a:tableStyleId>
              </a:tblPr>
              <a:tblGrid>
                <a:gridCol w="11568608"/>
              </a:tblGrid>
              <a:tr h="576064">
                <a:tc>
                  <a:txBody>
                    <a:bodyPr/>
                    <a:lstStyle/>
                    <a:p>
                      <a:pPr algn="ctr"/>
                      <a:r>
                        <a:rPr lang="zh-CN" altLang="en-US" sz="1600" dirty="0" smtClean="0"/>
                        <a:t>水泵开启检查事项</a:t>
                      </a:r>
                      <a:endParaRPr lang="zh-CN" altLang="en-US" sz="1600" dirty="0"/>
                    </a:p>
                  </a:txBody>
                  <a:tcPr marT="45719" marB="45719" anchor="ctr"/>
                </a:tc>
              </a:tr>
              <a:tr h="576064">
                <a:tc>
                  <a:txBody>
                    <a:bodyPr/>
                    <a:lstStyle/>
                    <a:p>
                      <a:pPr marL="0" marR="0" indent="0" algn="ctr" defTabSz="1218565" rtl="0" eaLnBrk="1" fontAlgn="ctr" latinLnBrk="0" hangingPunct="1">
                        <a:lnSpc>
                          <a:spcPct val="100000"/>
                        </a:lnSpc>
                        <a:spcBef>
                          <a:spcPts val="0"/>
                        </a:spcBef>
                        <a:spcAft>
                          <a:spcPts val="0"/>
                        </a:spcAft>
                        <a:buClrTx/>
                        <a:buSzTx/>
                        <a:buFontTx/>
                        <a:buNone/>
                        <a:defRPr/>
                      </a:pPr>
                      <a:r>
                        <a:rPr lang="zh-CN" altLang="en-US" sz="1600" b="0" i="0" u="none" strike="noStrike" dirty="0" smtClean="0">
                          <a:solidFill>
                            <a:srgbClr val="000000"/>
                          </a:solidFill>
                          <a:effectLst/>
                          <a:latin typeface="微软雅黑" panose="020B0503020204020204" pitchFamily="34" charset="-122"/>
                          <a:ea typeface="微软雅黑" panose="020B0503020204020204" pitchFamily="34" charset="-122"/>
                        </a:rPr>
                        <a:t>检查水泵电源</a:t>
                      </a:r>
                    </a:p>
                  </a:txBody>
                  <a:tcPr marL="9525" marR="9525" marT="9525" marB="0" anchor="ctr"/>
                </a:tc>
              </a:tr>
            </a:tbl>
          </a:graphicData>
        </a:graphic>
      </p:graphicFrame>
      <p:pic>
        <p:nvPicPr>
          <p:cNvPr id="8194" name="Picture 2" descr="C:\Users\sony\AppData\Local\Temp\WeChat Files\1f1b0a5fb323b49cd72a92c3717b4b0.jpg"/>
          <p:cNvPicPr>
            <a:picLocks noChangeAspect="1" noChangeArrowheads="1"/>
          </p:cNvPicPr>
          <p:nvPr/>
        </p:nvPicPr>
        <p:blipFill>
          <a:blip r:embed="rId3" cstate="print"/>
          <a:srcRect/>
          <a:stretch>
            <a:fillRect/>
          </a:stretch>
        </p:blipFill>
        <p:spPr bwMode="auto">
          <a:xfrm>
            <a:off x="8256150" y="2420930"/>
            <a:ext cx="2952205" cy="3936274"/>
          </a:xfrm>
          <a:prstGeom prst="rect">
            <a:avLst/>
          </a:prstGeom>
          <a:noFill/>
        </p:spPr>
      </p:pic>
      <p:pic>
        <p:nvPicPr>
          <p:cNvPr id="8195" name="Picture 3" descr="C:\Users\sony\AppData\Local\Temp\WeChat Files\50332d1aee7bd6913251bad28408dc9.jpg"/>
          <p:cNvPicPr>
            <a:picLocks noChangeAspect="1" noChangeArrowheads="1"/>
          </p:cNvPicPr>
          <p:nvPr/>
        </p:nvPicPr>
        <p:blipFill>
          <a:blip r:embed="rId4" cstate="print"/>
          <a:srcRect/>
          <a:stretch>
            <a:fillRect/>
          </a:stretch>
        </p:blipFill>
        <p:spPr bwMode="auto">
          <a:xfrm>
            <a:off x="767629" y="2468934"/>
            <a:ext cx="2952205" cy="3936274"/>
          </a:xfrm>
          <a:prstGeom prst="rect">
            <a:avLst/>
          </a:prstGeom>
          <a:noFill/>
        </p:spPr>
      </p:pic>
      <p:pic>
        <p:nvPicPr>
          <p:cNvPr id="8196" name="Picture 4" descr="C:\Users\sony\AppData\Local\Temp\WeChat Files\4d3cf80e91d5bf220a63a5ab99d9f4e.jpg"/>
          <p:cNvPicPr>
            <a:picLocks noChangeAspect="1" noChangeArrowheads="1"/>
          </p:cNvPicPr>
          <p:nvPr/>
        </p:nvPicPr>
        <p:blipFill>
          <a:blip r:embed="rId5" cstate="print"/>
          <a:srcRect/>
          <a:stretch>
            <a:fillRect/>
          </a:stretch>
        </p:blipFill>
        <p:spPr bwMode="auto">
          <a:xfrm>
            <a:off x="4439885" y="2420930"/>
            <a:ext cx="2952205" cy="3936272"/>
          </a:xfrm>
          <a:prstGeom prst="rect">
            <a:avLst/>
          </a:prstGeom>
          <a:noFill/>
        </p:spPr>
      </p:pic>
      <p:sp>
        <p:nvSpPr>
          <p:cNvPr id="7" name="圆角矩形 6"/>
          <p:cNvSpPr/>
          <p:nvPr/>
        </p:nvSpPr>
        <p:spPr>
          <a:xfrm>
            <a:off x="1847705" y="4077045"/>
            <a:ext cx="719138" cy="647700"/>
          </a:xfrm>
          <a:prstGeom prst="roundRect">
            <a:avLst/>
          </a:prstGeom>
          <a:noFill/>
          <a:ln>
            <a:solidFill>
              <a:srgbClr val="C00000"/>
            </a:solidFill>
          </a:ln>
          <a:extLst>
            <a:ext uri="{909E8E84-426E-40DD-AFC4-6F175D3DCCD1}">
              <a14:hiddenFill xmlns:a14="http://schemas.microsoft.com/office/drawing/2010/main">
                <a:solidFill>
                  <a:srgbClr val="C00000"/>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8" name="圆角矩形 7"/>
          <p:cNvSpPr/>
          <p:nvPr/>
        </p:nvSpPr>
        <p:spPr>
          <a:xfrm>
            <a:off x="5015925" y="4509075"/>
            <a:ext cx="720725" cy="647700"/>
          </a:xfrm>
          <a:prstGeom prst="roundRect">
            <a:avLst/>
          </a:prstGeom>
          <a:noFill/>
          <a:ln>
            <a:solidFill>
              <a:srgbClr val="C00000"/>
            </a:solidFill>
          </a:ln>
          <a:extLst>
            <a:ext uri="{909E8E84-426E-40DD-AFC4-6F175D3DCCD1}">
              <a14:hiddenFill xmlns:a14="http://schemas.microsoft.com/office/drawing/2010/main">
                <a:solidFill>
                  <a:srgbClr val="C00000"/>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9" name="圆角矩形 8"/>
          <p:cNvSpPr/>
          <p:nvPr/>
        </p:nvSpPr>
        <p:spPr>
          <a:xfrm>
            <a:off x="8760185" y="4365065"/>
            <a:ext cx="720725" cy="647700"/>
          </a:xfrm>
          <a:prstGeom prst="roundRect">
            <a:avLst/>
          </a:prstGeom>
          <a:noFill/>
          <a:ln>
            <a:solidFill>
              <a:srgbClr val="C00000"/>
            </a:solidFill>
          </a:ln>
          <a:extLst>
            <a:ext uri="{909E8E84-426E-40DD-AFC4-6F175D3DCCD1}">
              <a14:hiddenFill xmlns:a14="http://schemas.microsoft.com/office/drawing/2010/main">
                <a:solidFill>
                  <a:srgbClr val="C00000"/>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灯片编号占位符 1"/>
          <p:cNvSpPr>
            <a:spLocks noGrp="1"/>
          </p:cNvSpPr>
          <p:nvPr>
            <p:ph type="sldNum" sz="quarter" idx="4"/>
          </p:nvPr>
        </p:nvSpPr>
        <p:spPr/>
        <p:txBody>
          <a:bodyPr wrap="square" lIns="0" tIns="0" rIns="0" bIns="0" anchor="ctr" anchorCtr="1"/>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Copperplate Gothic Bold" pitchFamily="34" charset="0"/>
                <a:ea typeface="微软雅黑" panose="020B0503020204020204" pitchFamily="34"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opperplate Gothic Bold" pitchFamily="34" charset="0"/>
                <a:ea typeface="微软雅黑" panose="020B0503020204020204" pitchFamily="34"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opperplate Gothic Bold" pitchFamily="34" charset="0"/>
                <a:ea typeface="微软雅黑" panose="020B0503020204020204" pitchFamily="34"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opperplate Gothic Bold" pitchFamily="34" charset="0"/>
                <a:ea typeface="微软雅黑" panose="020B0503020204020204" pitchFamily="34"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opperplate Gothic Bold" pitchFamily="34" charset="0"/>
                <a:ea typeface="微软雅黑" panose="020B0503020204020204" pitchFamily="34" charset="-122"/>
                <a:cs typeface="+mn-cs"/>
              </a:defRPr>
            </a:lvl5pPr>
          </a:lstStyle>
          <a:p>
            <a:pPr lvl="0" algn="ctr"/>
            <a:fld id="{9A0DB2DC-4C9A-4742-B13C-FB6460FD3503}" type="slidenum">
              <a:rPr lang="zh-CN" altLang="en-US" sz="1200" dirty="0">
                <a:solidFill>
                  <a:schemeClr val="bg1"/>
                </a:solidFill>
                <a:latin typeface="Copperplate Gothic Bold" pitchFamily="34" charset="0"/>
                <a:ea typeface="微软雅黑" panose="020B0503020204020204" pitchFamily="34" charset="-122"/>
              </a:rPr>
              <a:pPr lvl="0" algn="ctr"/>
              <a:t>1</a:t>
            </a:fld>
            <a:endParaRPr lang="zh-CN" altLang="en-US" sz="1200" dirty="0">
              <a:solidFill>
                <a:schemeClr val="bg1"/>
              </a:solidFill>
              <a:latin typeface="Copperplate Gothic Bold" pitchFamily="34" charset="0"/>
              <a:ea typeface="微软雅黑" panose="020B0503020204020204" pitchFamily="34" charset="-122"/>
            </a:endParaRPr>
          </a:p>
        </p:txBody>
      </p:sp>
      <p:cxnSp>
        <p:nvCxnSpPr>
          <p:cNvPr id="34" name="直接连接符 33"/>
          <p:cNvCxnSpPr/>
          <p:nvPr/>
        </p:nvCxnSpPr>
        <p:spPr>
          <a:xfrm>
            <a:off x="5159488" y="1443038"/>
            <a:ext cx="1873021" cy="0"/>
          </a:xfrm>
          <a:prstGeom prst="line">
            <a:avLst/>
          </a:prstGeom>
          <a:ln w="19050">
            <a:gradFill flip="none" rotWithShape="1">
              <a:gsLst>
                <a:gs pos="48000">
                  <a:schemeClr val="bg1"/>
                </a:gs>
                <a:gs pos="0">
                  <a:schemeClr val="bg1">
                    <a:lumMod val="75000"/>
                  </a:schemeClr>
                </a:gs>
                <a:gs pos="100000">
                  <a:schemeClr val="bg1"/>
                </a:gs>
              </a:gsLst>
              <a:lin ang="5400000" scaled="1"/>
              <a:tileRect/>
            </a:gradFill>
          </a:ln>
          <a:effectLst>
            <a:innerShdw blurRad="63500" dist="50800" dir="5400000">
              <a:prstClr val="black">
                <a:alpha val="50000"/>
              </a:prstClr>
            </a:innerShdw>
          </a:effectLst>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5154936" y="1681163"/>
            <a:ext cx="1873021" cy="0"/>
          </a:xfrm>
          <a:prstGeom prst="line">
            <a:avLst/>
          </a:prstGeom>
          <a:ln w="19050">
            <a:gradFill flip="none" rotWithShape="1">
              <a:gsLst>
                <a:gs pos="48000">
                  <a:schemeClr val="bg1"/>
                </a:gs>
                <a:gs pos="0">
                  <a:schemeClr val="bg1">
                    <a:lumMod val="75000"/>
                  </a:schemeClr>
                </a:gs>
                <a:gs pos="100000">
                  <a:schemeClr val="bg1"/>
                </a:gs>
              </a:gsLst>
              <a:lin ang="5400000" scaled="1"/>
              <a:tileRect/>
            </a:gradFill>
          </a:ln>
          <a:effectLst>
            <a:innerShdw blurRad="63500" dist="50800" dir="5400000">
              <a:prstClr val="black">
                <a:alpha val="50000"/>
              </a:prstClr>
            </a:innerShdw>
          </a:effectLst>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a:off x="5154936" y="1193800"/>
            <a:ext cx="1873021" cy="0"/>
          </a:xfrm>
          <a:prstGeom prst="line">
            <a:avLst/>
          </a:prstGeom>
          <a:ln w="19050">
            <a:gradFill flip="none" rotWithShape="1">
              <a:gsLst>
                <a:gs pos="48000">
                  <a:schemeClr val="bg1"/>
                </a:gs>
                <a:gs pos="0">
                  <a:schemeClr val="bg1">
                    <a:lumMod val="75000"/>
                  </a:schemeClr>
                </a:gs>
                <a:gs pos="100000">
                  <a:schemeClr val="bg1"/>
                </a:gs>
              </a:gsLst>
              <a:lin ang="5400000" scaled="1"/>
              <a:tileRect/>
            </a:gradFill>
          </a:ln>
          <a:effectLst>
            <a:innerShdw blurRad="63500" dist="50800" dir="5400000">
              <a:prstClr val="black">
                <a:alpha val="50000"/>
              </a:prstClr>
            </a:innerShdw>
          </a:effectLst>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5159488" y="1443038"/>
            <a:ext cx="1873021" cy="0"/>
          </a:xfrm>
          <a:prstGeom prst="line">
            <a:avLst/>
          </a:prstGeom>
          <a:ln w="19050">
            <a:gradFill flip="none" rotWithShape="1">
              <a:gsLst>
                <a:gs pos="48000">
                  <a:schemeClr val="bg1"/>
                </a:gs>
                <a:gs pos="0">
                  <a:schemeClr val="bg1">
                    <a:lumMod val="75000"/>
                  </a:schemeClr>
                </a:gs>
                <a:gs pos="100000">
                  <a:schemeClr val="bg1"/>
                </a:gs>
              </a:gsLst>
              <a:lin ang="5400000" scaled="1"/>
              <a:tileRect/>
            </a:gradFill>
          </a:ln>
          <a:effectLst>
            <a:innerShdw blurRad="63500" dist="50800" dir="5400000">
              <a:prstClr val="black">
                <a:alpha val="50000"/>
              </a:prstClr>
            </a:innerShdw>
          </a:effectLst>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5154936" y="1681163"/>
            <a:ext cx="1873021" cy="0"/>
          </a:xfrm>
          <a:prstGeom prst="line">
            <a:avLst/>
          </a:prstGeom>
          <a:ln w="19050">
            <a:gradFill flip="none" rotWithShape="1">
              <a:gsLst>
                <a:gs pos="48000">
                  <a:schemeClr val="bg1"/>
                </a:gs>
                <a:gs pos="0">
                  <a:schemeClr val="bg1">
                    <a:lumMod val="75000"/>
                  </a:schemeClr>
                </a:gs>
                <a:gs pos="100000">
                  <a:schemeClr val="bg1"/>
                </a:gs>
              </a:gsLst>
              <a:lin ang="5400000" scaled="1"/>
              <a:tileRect/>
            </a:gradFill>
          </a:ln>
          <a:effectLst>
            <a:innerShdw blurRad="63500" dist="50800" dir="5400000">
              <a:prstClr val="black">
                <a:alpha val="50000"/>
              </a:prstClr>
            </a:innerShdw>
          </a:effectLst>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5154936" y="1479550"/>
            <a:ext cx="1873021" cy="0"/>
          </a:xfrm>
          <a:prstGeom prst="line">
            <a:avLst/>
          </a:prstGeom>
          <a:ln w="19050">
            <a:gradFill flip="none" rotWithShape="1">
              <a:gsLst>
                <a:gs pos="48000">
                  <a:schemeClr val="bg1"/>
                </a:gs>
                <a:gs pos="0">
                  <a:schemeClr val="bg1">
                    <a:lumMod val="75000"/>
                  </a:schemeClr>
                </a:gs>
                <a:gs pos="100000">
                  <a:schemeClr val="bg1"/>
                </a:gs>
              </a:gsLst>
              <a:lin ang="5400000" scaled="1"/>
              <a:tileRect/>
            </a:gradFill>
          </a:ln>
          <a:effectLst>
            <a:innerShdw blurRad="63500" dist="50800" dir="5400000">
              <a:prstClr val="black">
                <a:alpha val="50000"/>
              </a:prstClr>
            </a:innerShdw>
          </a:effectLst>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5159488" y="1266825"/>
            <a:ext cx="1873021" cy="0"/>
          </a:xfrm>
          <a:prstGeom prst="line">
            <a:avLst/>
          </a:prstGeom>
          <a:ln w="19050">
            <a:gradFill flip="none" rotWithShape="1">
              <a:gsLst>
                <a:gs pos="48000">
                  <a:schemeClr val="bg1"/>
                </a:gs>
                <a:gs pos="0">
                  <a:schemeClr val="bg1">
                    <a:lumMod val="75000"/>
                  </a:schemeClr>
                </a:gs>
                <a:gs pos="100000">
                  <a:schemeClr val="bg1"/>
                </a:gs>
              </a:gsLst>
              <a:lin ang="5400000" scaled="1"/>
              <a:tileRect/>
            </a:gradFill>
          </a:ln>
          <a:effectLst>
            <a:innerShdw blurRad="63500" dist="50800" dir="5400000">
              <a:prstClr val="black">
                <a:alpha val="50000"/>
              </a:prstClr>
            </a:innerShdw>
          </a:effectLst>
        </p:spPr>
        <p:style>
          <a:lnRef idx="1">
            <a:schemeClr val="accent1"/>
          </a:lnRef>
          <a:fillRef idx="0">
            <a:schemeClr val="accent1"/>
          </a:fillRef>
          <a:effectRef idx="0">
            <a:schemeClr val="accent1"/>
          </a:effectRef>
          <a:fontRef idx="minor">
            <a:schemeClr val="tx1"/>
          </a:fontRef>
        </p:style>
      </p:cxnSp>
      <p:grpSp>
        <p:nvGrpSpPr>
          <p:cNvPr id="25609" name="组合 11"/>
          <p:cNvGrpSpPr/>
          <p:nvPr/>
        </p:nvGrpSpPr>
        <p:grpSpPr>
          <a:xfrm>
            <a:off x="1919288" y="1052513"/>
            <a:ext cx="7775575" cy="811212"/>
            <a:chOff x="3504874" y="1353111"/>
            <a:chExt cx="5182251" cy="1057946"/>
          </a:xfrm>
        </p:grpSpPr>
        <p:sp>
          <p:nvSpPr>
            <p:cNvPr id="13" name="矩形 12"/>
            <p:cNvSpPr/>
            <p:nvPr/>
          </p:nvSpPr>
          <p:spPr>
            <a:xfrm>
              <a:off x="5108854" y="1353111"/>
              <a:ext cx="3578271" cy="1057946"/>
            </a:xfrm>
            <a:prstGeom prst="rect">
              <a:avLst/>
            </a:prstGeom>
            <a:solidFill>
              <a:schemeClr val="accent1"/>
            </a:solidFill>
            <a:ln w="3175">
              <a:solidFill>
                <a:srgbClr val="FFFFFF"/>
              </a:solidFill>
            </a:ln>
            <a:effectLst>
              <a:outerShdw blurRad="762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chemeClr val="tx1">
                    <a:lumMod val="50000"/>
                    <a:lumOff val="50000"/>
                  </a:schemeClr>
                </a:solidFill>
                <a:effectLst/>
                <a:uLnTx/>
                <a:uFillTx/>
                <a:latin typeface="+mn-lt"/>
                <a:ea typeface="+mn-ea"/>
                <a:cs typeface="+mn-cs"/>
              </a:endParaRPr>
            </a:p>
          </p:txBody>
        </p:sp>
        <p:sp>
          <p:nvSpPr>
            <p:cNvPr id="14" name="矩形 29"/>
            <p:cNvSpPr/>
            <p:nvPr/>
          </p:nvSpPr>
          <p:spPr>
            <a:xfrm>
              <a:off x="3504874" y="1353111"/>
              <a:ext cx="1764801" cy="1057946"/>
            </a:xfrm>
            <a:custGeom>
              <a:avLst/>
              <a:gdLst/>
              <a:ahLst/>
              <a:cxnLst/>
              <a:rect l="l" t="t" r="r" b="b"/>
              <a:pathLst>
                <a:path w="1801608" h="1080120">
                  <a:moveTo>
                    <a:pt x="566538" y="144016"/>
                  </a:moveTo>
                  <a:cubicBezTo>
                    <a:pt x="347809" y="144016"/>
                    <a:pt x="170494" y="321331"/>
                    <a:pt x="170494" y="540060"/>
                  </a:cubicBezTo>
                  <a:cubicBezTo>
                    <a:pt x="170494" y="758789"/>
                    <a:pt x="347809" y="936104"/>
                    <a:pt x="566538" y="936104"/>
                  </a:cubicBezTo>
                  <a:cubicBezTo>
                    <a:pt x="785267" y="936104"/>
                    <a:pt x="962582" y="758789"/>
                    <a:pt x="962582" y="540060"/>
                  </a:cubicBezTo>
                  <a:cubicBezTo>
                    <a:pt x="962582" y="321331"/>
                    <a:pt x="785267" y="144016"/>
                    <a:pt x="566538" y="144016"/>
                  </a:cubicBezTo>
                  <a:close/>
                  <a:moveTo>
                    <a:pt x="0" y="0"/>
                  </a:moveTo>
                  <a:lnTo>
                    <a:pt x="1649800" y="0"/>
                  </a:lnTo>
                  <a:lnTo>
                    <a:pt x="1649800" y="376201"/>
                  </a:lnTo>
                  <a:lnTo>
                    <a:pt x="1801608" y="550380"/>
                  </a:lnTo>
                  <a:lnTo>
                    <a:pt x="1649800" y="703920"/>
                  </a:lnTo>
                  <a:lnTo>
                    <a:pt x="1649800" y="1080120"/>
                  </a:lnTo>
                  <a:lnTo>
                    <a:pt x="0" y="1080120"/>
                  </a:lnTo>
                  <a:close/>
                </a:path>
              </a:pathLst>
            </a:custGeom>
            <a:solidFill>
              <a:schemeClr val="accent1"/>
            </a:solidFill>
            <a:ln w="3175">
              <a:solidFill>
                <a:srgbClr val="339933"/>
              </a:solidFill>
            </a:ln>
            <a:effectLst>
              <a:outerShdw blurRad="76200" dist="38100" dir="81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000" b="0" i="0" u="none" strike="noStrike" kern="1200" cap="none" spc="0" normalizeH="0" baseline="0" noProof="0">
                <a:ln>
                  <a:noFill/>
                </a:ln>
                <a:solidFill>
                  <a:schemeClr val="lt1"/>
                </a:solidFill>
                <a:effectLst/>
                <a:uLnTx/>
                <a:uFillTx/>
                <a:latin typeface="+mn-lt"/>
                <a:ea typeface="+mn-ea"/>
                <a:cs typeface="+mn-cs"/>
              </a:endParaRPr>
            </a:p>
          </p:txBody>
        </p:sp>
        <p:sp>
          <p:nvSpPr>
            <p:cNvPr id="25612" name="TextBox 14"/>
            <p:cNvSpPr txBox="1"/>
            <p:nvPr/>
          </p:nvSpPr>
          <p:spPr>
            <a:xfrm>
              <a:off x="3758792" y="1516717"/>
              <a:ext cx="564237" cy="763685"/>
            </a:xfrm>
            <a:prstGeom prst="rect">
              <a:avLst/>
            </a:prstGeom>
            <a:noFill/>
            <a:ln w="9525">
              <a:noFill/>
            </a:ln>
          </p:spPr>
          <p:txBody>
            <a:bodyPr anchor="ctr" anchorCtr="1">
              <a:spAutoFit/>
            </a:bodyPr>
            <a:lstStyle/>
            <a:p>
              <a:pPr algn="ctr"/>
              <a:r>
                <a:rPr lang="en-US" altLang="zh-CN" sz="3200" dirty="0">
                  <a:solidFill>
                    <a:schemeClr val="accent1"/>
                  </a:solidFill>
                  <a:latin typeface="Impact" panose="020B0806030902050204" pitchFamily="34" charset="0"/>
                  <a:ea typeface="微软雅黑" panose="020B0503020204020204" pitchFamily="34" charset="-122"/>
                </a:rPr>
                <a:t>01</a:t>
              </a:r>
              <a:endParaRPr lang="zh-CN" altLang="en-US" sz="3200" dirty="0">
                <a:solidFill>
                  <a:schemeClr val="accent1"/>
                </a:solidFill>
                <a:latin typeface="Impact" panose="020B0806030902050204" pitchFamily="34" charset="0"/>
                <a:ea typeface="微软雅黑" panose="020B0503020204020204" pitchFamily="34" charset="-122"/>
              </a:endParaRPr>
            </a:p>
          </p:txBody>
        </p:sp>
        <p:sp>
          <p:nvSpPr>
            <p:cNvPr id="25613" name="TextBox 42"/>
            <p:cNvSpPr txBox="1"/>
            <p:nvPr/>
          </p:nvSpPr>
          <p:spPr>
            <a:xfrm>
              <a:off x="5269496" y="1716282"/>
              <a:ext cx="3416854" cy="442133"/>
            </a:xfrm>
            <a:prstGeom prst="rect">
              <a:avLst/>
            </a:prstGeom>
            <a:noFill/>
            <a:ln w="9525">
              <a:noFill/>
            </a:ln>
          </p:spPr>
          <p:txBody>
            <a:bodyPr anchor="t">
              <a:spAutoFit/>
            </a:bodyPr>
            <a:lstStyle/>
            <a:p>
              <a:r>
                <a:rPr lang="zh-CN" altLang="en-US" sz="1600" b="1" dirty="0">
                  <a:solidFill>
                    <a:schemeClr val="bg1"/>
                  </a:solidFill>
                  <a:latin typeface="Copperplate Gothic Bold" pitchFamily="34" charset="0"/>
                  <a:ea typeface="微软雅黑" panose="020B0503020204020204" pitchFamily="34" charset="-122"/>
                </a:rPr>
                <a:t>培训目标及培训要求</a:t>
              </a:r>
            </a:p>
          </p:txBody>
        </p:sp>
      </p:grpSp>
      <p:grpSp>
        <p:nvGrpSpPr>
          <p:cNvPr id="25614" name="组合 16"/>
          <p:cNvGrpSpPr/>
          <p:nvPr/>
        </p:nvGrpSpPr>
        <p:grpSpPr>
          <a:xfrm>
            <a:off x="1919288" y="2781300"/>
            <a:ext cx="7775575" cy="811213"/>
            <a:chOff x="3504874" y="2510154"/>
            <a:chExt cx="5182252" cy="1057946"/>
          </a:xfrm>
        </p:grpSpPr>
        <p:sp>
          <p:nvSpPr>
            <p:cNvPr id="18" name="矩形 17"/>
            <p:cNvSpPr/>
            <p:nvPr/>
          </p:nvSpPr>
          <p:spPr>
            <a:xfrm>
              <a:off x="5108854" y="2510154"/>
              <a:ext cx="3578272" cy="1057946"/>
            </a:xfrm>
            <a:prstGeom prst="rect">
              <a:avLst/>
            </a:prstGeom>
            <a:solidFill>
              <a:schemeClr val="tx1">
                <a:lumMod val="50000"/>
                <a:lumOff val="50000"/>
              </a:schemeClr>
            </a:solidFill>
            <a:ln w="3175">
              <a:solidFill>
                <a:srgbClr val="FFFFFF"/>
              </a:solidFill>
            </a:ln>
            <a:effectLst>
              <a:outerShdw blurRad="762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9" name="矩形 29"/>
            <p:cNvSpPr/>
            <p:nvPr/>
          </p:nvSpPr>
          <p:spPr>
            <a:xfrm>
              <a:off x="3504874" y="2510154"/>
              <a:ext cx="1764801" cy="1057946"/>
            </a:xfrm>
            <a:custGeom>
              <a:avLst/>
              <a:gdLst/>
              <a:ahLst/>
              <a:cxnLst/>
              <a:rect l="l" t="t" r="r" b="b"/>
              <a:pathLst>
                <a:path w="1801608" h="1080120">
                  <a:moveTo>
                    <a:pt x="566538" y="144016"/>
                  </a:moveTo>
                  <a:cubicBezTo>
                    <a:pt x="347809" y="144016"/>
                    <a:pt x="170494" y="321331"/>
                    <a:pt x="170494" y="540060"/>
                  </a:cubicBezTo>
                  <a:cubicBezTo>
                    <a:pt x="170494" y="758789"/>
                    <a:pt x="347809" y="936104"/>
                    <a:pt x="566538" y="936104"/>
                  </a:cubicBezTo>
                  <a:cubicBezTo>
                    <a:pt x="785267" y="936104"/>
                    <a:pt x="962582" y="758789"/>
                    <a:pt x="962582" y="540060"/>
                  </a:cubicBezTo>
                  <a:cubicBezTo>
                    <a:pt x="962582" y="321331"/>
                    <a:pt x="785267" y="144016"/>
                    <a:pt x="566538" y="144016"/>
                  </a:cubicBezTo>
                  <a:close/>
                  <a:moveTo>
                    <a:pt x="0" y="0"/>
                  </a:moveTo>
                  <a:lnTo>
                    <a:pt x="1649800" y="0"/>
                  </a:lnTo>
                  <a:lnTo>
                    <a:pt x="1649800" y="376201"/>
                  </a:lnTo>
                  <a:lnTo>
                    <a:pt x="1801608" y="550380"/>
                  </a:lnTo>
                  <a:lnTo>
                    <a:pt x="1649800" y="703920"/>
                  </a:lnTo>
                  <a:lnTo>
                    <a:pt x="1649800" y="1080120"/>
                  </a:lnTo>
                  <a:lnTo>
                    <a:pt x="0" y="1080120"/>
                  </a:lnTo>
                  <a:close/>
                </a:path>
              </a:pathLst>
            </a:custGeom>
            <a:solidFill>
              <a:schemeClr val="accent1"/>
            </a:solidFill>
            <a:ln w="3175">
              <a:solidFill>
                <a:schemeClr val="accent1"/>
              </a:solidFill>
            </a:ln>
            <a:effectLst>
              <a:outerShdw blurRad="76200" dist="38100" dir="81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000" b="0" i="0" u="none" strike="noStrike" kern="1200" cap="none" spc="0" normalizeH="0" baseline="0" noProof="0">
                <a:ln>
                  <a:noFill/>
                </a:ln>
                <a:solidFill>
                  <a:schemeClr val="lt1"/>
                </a:solidFill>
                <a:effectLst/>
                <a:uLnTx/>
                <a:uFillTx/>
                <a:latin typeface="+mn-lt"/>
                <a:ea typeface="+mn-ea"/>
                <a:cs typeface="+mn-cs"/>
              </a:endParaRPr>
            </a:p>
          </p:txBody>
        </p:sp>
        <p:sp>
          <p:nvSpPr>
            <p:cNvPr id="25617" name="TextBox 80"/>
            <p:cNvSpPr txBox="1"/>
            <p:nvPr/>
          </p:nvSpPr>
          <p:spPr>
            <a:xfrm>
              <a:off x="3744450" y="2670391"/>
              <a:ext cx="616706" cy="763685"/>
            </a:xfrm>
            <a:prstGeom prst="rect">
              <a:avLst/>
            </a:prstGeom>
            <a:noFill/>
            <a:ln w="9525">
              <a:noFill/>
            </a:ln>
          </p:spPr>
          <p:txBody>
            <a:bodyPr anchor="ctr" anchorCtr="1">
              <a:spAutoFit/>
            </a:bodyPr>
            <a:lstStyle/>
            <a:p>
              <a:pPr algn="ctr"/>
              <a:r>
                <a:rPr lang="en-US" altLang="zh-CN" sz="3200" dirty="0">
                  <a:solidFill>
                    <a:schemeClr val="accent1"/>
                  </a:solidFill>
                  <a:latin typeface="Impact" panose="020B0806030902050204" pitchFamily="34" charset="0"/>
                  <a:ea typeface="微软雅黑" panose="020B0503020204020204" pitchFamily="34" charset="-122"/>
                </a:rPr>
                <a:t>03</a:t>
              </a:r>
              <a:endParaRPr lang="zh-CN" altLang="en-US" sz="3200" dirty="0">
                <a:solidFill>
                  <a:schemeClr val="accent1"/>
                </a:solidFill>
                <a:latin typeface="Impact" panose="020B0806030902050204" pitchFamily="34" charset="0"/>
                <a:ea typeface="微软雅黑" panose="020B0503020204020204" pitchFamily="34" charset="-122"/>
              </a:endParaRPr>
            </a:p>
          </p:txBody>
        </p:sp>
      </p:grpSp>
      <p:grpSp>
        <p:nvGrpSpPr>
          <p:cNvPr id="25618" name="组合 21"/>
          <p:cNvGrpSpPr/>
          <p:nvPr/>
        </p:nvGrpSpPr>
        <p:grpSpPr>
          <a:xfrm>
            <a:off x="1919288" y="3644900"/>
            <a:ext cx="7775575" cy="811213"/>
            <a:chOff x="3504874" y="3667198"/>
            <a:chExt cx="5182251" cy="1057946"/>
          </a:xfrm>
        </p:grpSpPr>
        <p:sp>
          <p:nvSpPr>
            <p:cNvPr id="23" name="矩形 22"/>
            <p:cNvSpPr/>
            <p:nvPr/>
          </p:nvSpPr>
          <p:spPr>
            <a:xfrm>
              <a:off x="5108854" y="3667198"/>
              <a:ext cx="3578271" cy="1057946"/>
            </a:xfrm>
            <a:prstGeom prst="rect">
              <a:avLst/>
            </a:prstGeom>
            <a:solidFill>
              <a:schemeClr val="tx1">
                <a:lumMod val="50000"/>
                <a:lumOff val="50000"/>
              </a:schemeClr>
            </a:solidFill>
            <a:ln w="3175">
              <a:solidFill>
                <a:srgbClr val="FFFFFF"/>
              </a:solidFill>
            </a:ln>
            <a:effectLst>
              <a:outerShdw blurRad="762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4" name="矩形 29"/>
            <p:cNvSpPr/>
            <p:nvPr/>
          </p:nvSpPr>
          <p:spPr>
            <a:xfrm>
              <a:off x="3504874" y="3667198"/>
              <a:ext cx="1764801" cy="1057946"/>
            </a:xfrm>
            <a:custGeom>
              <a:avLst/>
              <a:gdLst/>
              <a:ahLst/>
              <a:cxnLst/>
              <a:rect l="l" t="t" r="r" b="b"/>
              <a:pathLst>
                <a:path w="1801608" h="1080120">
                  <a:moveTo>
                    <a:pt x="566538" y="144016"/>
                  </a:moveTo>
                  <a:cubicBezTo>
                    <a:pt x="347809" y="144016"/>
                    <a:pt x="170494" y="321331"/>
                    <a:pt x="170494" y="540060"/>
                  </a:cubicBezTo>
                  <a:cubicBezTo>
                    <a:pt x="170494" y="758789"/>
                    <a:pt x="347809" y="936104"/>
                    <a:pt x="566538" y="936104"/>
                  </a:cubicBezTo>
                  <a:cubicBezTo>
                    <a:pt x="785267" y="936104"/>
                    <a:pt x="962582" y="758789"/>
                    <a:pt x="962582" y="540060"/>
                  </a:cubicBezTo>
                  <a:cubicBezTo>
                    <a:pt x="962582" y="321331"/>
                    <a:pt x="785267" y="144016"/>
                    <a:pt x="566538" y="144016"/>
                  </a:cubicBezTo>
                  <a:close/>
                  <a:moveTo>
                    <a:pt x="0" y="0"/>
                  </a:moveTo>
                  <a:lnTo>
                    <a:pt x="1649800" y="0"/>
                  </a:lnTo>
                  <a:lnTo>
                    <a:pt x="1649800" y="376201"/>
                  </a:lnTo>
                  <a:lnTo>
                    <a:pt x="1801608" y="550380"/>
                  </a:lnTo>
                  <a:lnTo>
                    <a:pt x="1649800" y="703920"/>
                  </a:lnTo>
                  <a:lnTo>
                    <a:pt x="1649800" y="1080120"/>
                  </a:lnTo>
                  <a:lnTo>
                    <a:pt x="0" y="1080120"/>
                  </a:lnTo>
                  <a:close/>
                </a:path>
              </a:pathLst>
            </a:custGeom>
            <a:solidFill>
              <a:schemeClr val="accent1"/>
            </a:solidFill>
            <a:ln w="3175">
              <a:solidFill>
                <a:srgbClr val="339933"/>
              </a:solidFill>
            </a:ln>
            <a:effectLst>
              <a:outerShdw blurRad="76200" dist="38100" dir="81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000" b="0" i="0" u="none" strike="noStrike" kern="1200" cap="none" spc="0" normalizeH="0" baseline="0" noProof="0">
                <a:ln>
                  <a:noFill/>
                </a:ln>
                <a:solidFill>
                  <a:schemeClr val="lt1"/>
                </a:solidFill>
                <a:effectLst/>
                <a:uLnTx/>
                <a:uFillTx/>
                <a:latin typeface="+mn-lt"/>
                <a:ea typeface="+mn-ea"/>
                <a:cs typeface="+mn-cs"/>
              </a:endParaRPr>
            </a:p>
          </p:txBody>
        </p:sp>
        <p:sp>
          <p:nvSpPr>
            <p:cNvPr id="25621" name="TextBox 89"/>
            <p:cNvSpPr txBox="1"/>
            <p:nvPr/>
          </p:nvSpPr>
          <p:spPr>
            <a:xfrm>
              <a:off x="3736212" y="3822566"/>
              <a:ext cx="616706" cy="763685"/>
            </a:xfrm>
            <a:prstGeom prst="rect">
              <a:avLst/>
            </a:prstGeom>
            <a:noFill/>
            <a:ln w="9525">
              <a:noFill/>
            </a:ln>
          </p:spPr>
          <p:txBody>
            <a:bodyPr anchor="ctr" anchorCtr="1">
              <a:spAutoFit/>
            </a:bodyPr>
            <a:lstStyle/>
            <a:p>
              <a:pPr algn="ctr"/>
              <a:r>
                <a:rPr lang="en-US" altLang="zh-CN" sz="3200" dirty="0">
                  <a:solidFill>
                    <a:schemeClr val="accent1"/>
                  </a:solidFill>
                  <a:latin typeface="Impact" panose="020B0806030902050204" pitchFamily="34" charset="0"/>
                  <a:ea typeface="微软雅黑" panose="020B0503020204020204" pitchFamily="34" charset="-122"/>
                </a:rPr>
                <a:t>04</a:t>
              </a:r>
              <a:endParaRPr lang="zh-CN" altLang="en-US" sz="3200" dirty="0">
                <a:solidFill>
                  <a:schemeClr val="accent1"/>
                </a:solidFill>
                <a:latin typeface="Impact" panose="020B0806030902050204" pitchFamily="34" charset="0"/>
                <a:ea typeface="微软雅黑" panose="020B0503020204020204" pitchFamily="34" charset="-122"/>
              </a:endParaRPr>
            </a:p>
          </p:txBody>
        </p:sp>
        <p:sp>
          <p:nvSpPr>
            <p:cNvPr id="25622" name="TextBox 90"/>
            <p:cNvSpPr txBox="1"/>
            <p:nvPr/>
          </p:nvSpPr>
          <p:spPr>
            <a:xfrm>
              <a:off x="5269499" y="4030369"/>
              <a:ext cx="3416852" cy="439741"/>
            </a:xfrm>
            <a:prstGeom prst="rect">
              <a:avLst/>
            </a:prstGeom>
            <a:noFill/>
            <a:ln w="9525">
              <a:noFill/>
            </a:ln>
          </p:spPr>
          <p:txBody>
            <a:bodyPr anchor="t">
              <a:spAutoFit/>
            </a:bodyPr>
            <a:lstStyle/>
            <a:p>
              <a:r>
                <a:rPr lang="zh-CN" altLang="en-US" sz="1600" b="1" dirty="0">
                  <a:solidFill>
                    <a:schemeClr val="bg1"/>
                  </a:solidFill>
                  <a:latin typeface="Copperplate Gothic Bold" pitchFamily="34" charset="0"/>
                  <a:ea typeface="微软雅黑" panose="020B0503020204020204" pitchFamily="34" charset="-122"/>
                  <a:sym typeface="微软雅黑" panose="020B0503020204020204" pitchFamily="34" charset="-122"/>
                </a:rPr>
                <a:t>开机及关机操作</a:t>
              </a:r>
              <a:endParaRPr lang="zh-CN" altLang="en-US" sz="1600" b="1" dirty="0">
                <a:solidFill>
                  <a:schemeClr val="bg1"/>
                </a:solidFill>
                <a:latin typeface="Copperplate Gothic Bold" pitchFamily="34" charset="0"/>
                <a:ea typeface="微软雅黑" panose="020B0503020204020204" pitchFamily="34" charset="-122"/>
              </a:endParaRPr>
            </a:p>
          </p:txBody>
        </p:sp>
      </p:grpSp>
      <p:grpSp>
        <p:nvGrpSpPr>
          <p:cNvPr id="25623" name="组合 26"/>
          <p:cNvGrpSpPr/>
          <p:nvPr/>
        </p:nvGrpSpPr>
        <p:grpSpPr>
          <a:xfrm>
            <a:off x="1919288" y="4508500"/>
            <a:ext cx="7775575" cy="809625"/>
            <a:chOff x="3503712" y="4819326"/>
            <a:chExt cx="5182251" cy="1057946"/>
          </a:xfrm>
        </p:grpSpPr>
        <p:sp>
          <p:nvSpPr>
            <p:cNvPr id="28" name="矩形 27"/>
            <p:cNvSpPr/>
            <p:nvPr/>
          </p:nvSpPr>
          <p:spPr>
            <a:xfrm>
              <a:off x="5107692" y="4819326"/>
              <a:ext cx="3578271" cy="1057946"/>
            </a:xfrm>
            <a:prstGeom prst="rect">
              <a:avLst/>
            </a:prstGeom>
            <a:solidFill>
              <a:schemeClr val="tx1">
                <a:lumMod val="50000"/>
                <a:lumOff val="50000"/>
              </a:schemeClr>
            </a:solidFill>
            <a:ln w="3175">
              <a:solidFill>
                <a:srgbClr val="FFFFFF"/>
              </a:solidFill>
            </a:ln>
            <a:effectLst>
              <a:outerShdw blurRad="762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9" name="矩形 29"/>
            <p:cNvSpPr/>
            <p:nvPr/>
          </p:nvSpPr>
          <p:spPr>
            <a:xfrm>
              <a:off x="3503712" y="4819326"/>
              <a:ext cx="1764801" cy="1057946"/>
            </a:xfrm>
            <a:custGeom>
              <a:avLst/>
              <a:gdLst/>
              <a:ahLst/>
              <a:cxnLst/>
              <a:rect l="l" t="t" r="r" b="b"/>
              <a:pathLst>
                <a:path w="1801608" h="1080120">
                  <a:moveTo>
                    <a:pt x="566538" y="144016"/>
                  </a:moveTo>
                  <a:cubicBezTo>
                    <a:pt x="347809" y="144016"/>
                    <a:pt x="170494" y="321331"/>
                    <a:pt x="170494" y="540060"/>
                  </a:cubicBezTo>
                  <a:cubicBezTo>
                    <a:pt x="170494" y="758789"/>
                    <a:pt x="347809" y="936104"/>
                    <a:pt x="566538" y="936104"/>
                  </a:cubicBezTo>
                  <a:cubicBezTo>
                    <a:pt x="785267" y="936104"/>
                    <a:pt x="962582" y="758789"/>
                    <a:pt x="962582" y="540060"/>
                  </a:cubicBezTo>
                  <a:cubicBezTo>
                    <a:pt x="962582" y="321331"/>
                    <a:pt x="785267" y="144016"/>
                    <a:pt x="566538" y="144016"/>
                  </a:cubicBezTo>
                  <a:close/>
                  <a:moveTo>
                    <a:pt x="0" y="0"/>
                  </a:moveTo>
                  <a:lnTo>
                    <a:pt x="1649800" y="0"/>
                  </a:lnTo>
                  <a:lnTo>
                    <a:pt x="1649800" y="376201"/>
                  </a:lnTo>
                  <a:lnTo>
                    <a:pt x="1801608" y="550380"/>
                  </a:lnTo>
                  <a:lnTo>
                    <a:pt x="1649800" y="703920"/>
                  </a:lnTo>
                  <a:lnTo>
                    <a:pt x="1649800" y="1080120"/>
                  </a:lnTo>
                  <a:lnTo>
                    <a:pt x="0" y="1080120"/>
                  </a:lnTo>
                  <a:close/>
                </a:path>
              </a:pathLst>
            </a:custGeom>
            <a:solidFill>
              <a:schemeClr val="accent1"/>
            </a:solidFill>
            <a:ln w="3175">
              <a:solidFill>
                <a:schemeClr val="accent1"/>
              </a:solidFill>
            </a:ln>
            <a:effectLst>
              <a:outerShdw blurRad="76200" dist="38100" dir="81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000" b="0" i="0" u="none" strike="noStrike" kern="1200" cap="none" spc="0" normalizeH="0" baseline="0" noProof="0">
                <a:ln>
                  <a:noFill/>
                </a:ln>
                <a:solidFill>
                  <a:schemeClr val="lt1"/>
                </a:solidFill>
                <a:effectLst/>
                <a:uLnTx/>
                <a:uFillTx/>
                <a:latin typeface="+mn-lt"/>
                <a:ea typeface="+mn-ea"/>
                <a:cs typeface="+mn-cs"/>
              </a:endParaRPr>
            </a:p>
          </p:txBody>
        </p:sp>
        <p:sp>
          <p:nvSpPr>
            <p:cNvPr id="25626" name="TextBox 89"/>
            <p:cNvSpPr txBox="1"/>
            <p:nvPr/>
          </p:nvSpPr>
          <p:spPr>
            <a:xfrm>
              <a:off x="3744450" y="4974694"/>
              <a:ext cx="616706" cy="763685"/>
            </a:xfrm>
            <a:prstGeom prst="rect">
              <a:avLst/>
            </a:prstGeom>
            <a:noFill/>
            <a:ln w="9525">
              <a:noFill/>
            </a:ln>
          </p:spPr>
          <p:txBody>
            <a:bodyPr anchor="ctr" anchorCtr="1">
              <a:spAutoFit/>
            </a:bodyPr>
            <a:lstStyle/>
            <a:p>
              <a:pPr algn="ctr"/>
              <a:r>
                <a:rPr lang="en-US" altLang="zh-CN" sz="3200" dirty="0">
                  <a:solidFill>
                    <a:schemeClr val="accent1"/>
                  </a:solidFill>
                  <a:latin typeface="Impact" panose="020B0806030902050204" pitchFamily="34" charset="0"/>
                  <a:ea typeface="微软雅黑" panose="020B0503020204020204" pitchFamily="34" charset="-122"/>
                </a:rPr>
                <a:t>05</a:t>
              </a:r>
              <a:endParaRPr lang="zh-CN" altLang="en-US" sz="3200" dirty="0">
                <a:solidFill>
                  <a:schemeClr val="accent1"/>
                </a:solidFill>
                <a:latin typeface="Impact" panose="020B0806030902050204" pitchFamily="34" charset="0"/>
                <a:ea typeface="微软雅黑" panose="020B0503020204020204" pitchFamily="34" charset="-122"/>
              </a:endParaRPr>
            </a:p>
          </p:txBody>
        </p:sp>
        <p:sp>
          <p:nvSpPr>
            <p:cNvPr id="25627" name="TextBox 90"/>
            <p:cNvSpPr txBox="1"/>
            <p:nvPr/>
          </p:nvSpPr>
          <p:spPr>
            <a:xfrm>
              <a:off x="5268337" y="5182498"/>
              <a:ext cx="3417626" cy="442392"/>
            </a:xfrm>
            <a:prstGeom prst="rect">
              <a:avLst/>
            </a:prstGeom>
            <a:noFill/>
            <a:ln w="9525">
              <a:noFill/>
            </a:ln>
          </p:spPr>
          <p:txBody>
            <a:bodyPr anchor="t">
              <a:spAutoFit/>
            </a:bodyPr>
            <a:lstStyle/>
            <a:p>
              <a:r>
                <a:rPr lang="zh-CN" altLang="en-US" sz="1600" b="1" dirty="0">
                  <a:solidFill>
                    <a:schemeClr val="bg1"/>
                  </a:solidFill>
                  <a:latin typeface="Copperplate Gothic Bold" pitchFamily="34" charset="0"/>
                  <a:ea typeface="微软雅黑" panose="020B0503020204020204" pitchFamily="34" charset="-122"/>
                </a:rPr>
                <a:t>工作状态查看</a:t>
              </a:r>
            </a:p>
          </p:txBody>
        </p:sp>
      </p:grpSp>
      <p:sp>
        <p:nvSpPr>
          <p:cNvPr id="25628" name="TextBox 81"/>
          <p:cNvSpPr txBox="1"/>
          <p:nvPr/>
        </p:nvSpPr>
        <p:spPr>
          <a:xfrm>
            <a:off x="6311900" y="2133600"/>
            <a:ext cx="2447925" cy="338138"/>
          </a:xfrm>
          <a:prstGeom prst="rect">
            <a:avLst/>
          </a:prstGeom>
          <a:noFill/>
          <a:ln w="9525">
            <a:noFill/>
          </a:ln>
        </p:spPr>
        <p:txBody>
          <a:bodyPr anchor="t">
            <a:spAutoFit/>
          </a:bodyPr>
          <a:lstStyle/>
          <a:p>
            <a:r>
              <a:rPr lang="en-US" altLang="zh-CN" sz="1600" b="1" dirty="0">
                <a:solidFill>
                  <a:schemeClr val="bg1"/>
                </a:solidFill>
                <a:latin typeface="Copperplate Gothic Bold" pitchFamily="34" charset="0"/>
                <a:ea typeface="微软雅黑" panose="020B0503020204020204" pitchFamily="34" charset="-122"/>
              </a:rPr>
              <a:t>1</a:t>
            </a:r>
            <a:r>
              <a:rPr lang="zh-CN" altLang="en-US" sz="1600" b="1" dirty="0">
                <a:solidFill>
                  <a:schemeClr val="bg1"/>
                </a:solidFill>
                <a:latin typeface="Copperplate Gothic Bold" pitchFamily="34" charset="0"/>
                <a:ea typeface="微软雅黑" panose="020B0503020204020204" pitchFamily="34" charset="-122"/>
              </a:rPr>
              <a:t>、开机及关机本地操作</a:t>
            </a:r>
          </a:p>
        </p:txBody>
      </p:sp>
      <p:sp>
        <p:nvSpPr>
          <p:cNvPr id="25629" name="TextBox 81"/>
          <p:cNvSpPr txBox="1"/>
          <p:nvPr/>
        </p:nvSpPr>
        <p:spPr>
          <a:xfrm>
            <a:off x="6311900" y="2492375"/>
            <a:ext cx="2447925" cy="339725"/>
          </a:xfrm>
          <a:prstGeom prst="rect">
            <a:avLst/>
          </a:prstGeom>
          <a:noFill/>
          <a:ln w="9525">
            <a:noFill/>
          </a:ln>
        </p:spPr>
        <p:txBody>
          <a:bodyPr anchor="t">
            <a:spAutoFit/>
          </a:bodyPr>
          <a:lstStyle/>
          <a:p>
            <a:r>
              <a:rPr lang="en-US" altLang="zh-CN" sz="1600" b="1" dirty="0">
                <a:solidFill>
                  <a:schemeClr val="bg1"/>
                </a:solidFill>
                <a:latin typeface="Copperplate Gothic Bold" pitchFamily="34" charset="0"/>
                <a:ea typeface="微软雅黑" panose="020B0503020204020204" pitchFamily="34" charset="-122"/>
              </a:rPr>
              <a:t>2</a:t>
            </a:r>
            <a:r>
              <a:rPr lang="zh-CN" altLang="en-US" sz="1600" b="1" dirty="0">
                <a:solidFill>
                  <a:schemeClr val="bg1"/>
                </a:solidFill>
                <a:latin typeface="Copperplate Gothic Bold" pitchFamily="34" charset="0"/>
                <a:ea typeface="微软雅黑" panose="020B0503020204020204" pitchFamily="34" charset="-122"/>
              </a:rPr>
              <a:t>、开机及关机</a:t>
            </a:r>
            <a:r>
              <a:rPr lang="en-US" altLang="zh-CN" sz="1600" b="1" dirty="0">
                <a:solidFill>
                  <a:schemeClr val="bg1"/>
                </a:solidFill>
                <a:latin typeface="Copperplate Gothic Bold" pitchFamily="34" charset="0"/>
                <a:ea typeface="微软雅黑" panose="020B0503020204020204" pitchFamily="34" charset="-122"/>
              </a:rPr>
              <a:t>BA</a:t>
            </a:r>
            <a:r>
              <a:rPr lang="zh-CN" altLang="en-US" sz="1600" b="1" dirty="0">
                <a:solidFill>
                  <a:schemeClr val="bg1"/>
                </a:solidFill>
                <a:latin typeface="Copperplate Gothic Bold" pitchFamily="34" charset="0"/>
                <a:ea typeface="微软雅黑" panose="020B0503020204020204" pitchFamily="34" charset="-122"/>
              </a:rPr>
              <a:t>操作</a:t>
            </a:r>
          </a:p>
        </p:txBody>
      </p:sp>
      <p:grpSp>
        <p:nvGrpSpPr>
          <p:cNvPr id="25630" name="组合 11"/>
          <p:cNvGrpSpPr/>
          <p:nvPr/>
        </p:nvGrpSpPr>
        <p:grpSpPr>
          <a:xfrm>
            <a:off x="1919288" y="1916113"/>
            <a:ext cx="7775575" cy="811212"/>
            <a:chOff x="3504874" y="1353111"/>
            <a:chExt cx="5182251" cy="1057946"/>
          </a:xfrm>
        </p:grpSpPr>
        <p:sp>
          <p:nvSpPr>
            <p:cNvPr id="42" name="矩形 41"/>
            <p:cNvSpPr/>
            <p:nvPr/>
          </p:nvSpPr>
          <p:spPr>
            <a:xfrm>
              <a:off x="5108854" y="1353111"/>
              <a:ext cx="3578271" cy="1057946"/>
            </a:xfrm>
            <a:prstGeom prst="rect">
              <a:avLst/>
            </a:prstGeom>
            <a:solidFill>
              <a:schemeClr val="tx1">
                <a:lumMod val="50000"/>
                <a:lumOff val="50000"/>
              </a:schemeClr>
            </a:solidFill>
            <a:ln w="3175">
              <a:solidFill>
                <a:srgbClr val="FFFFFF"/>
              </a:solidFill>
            </a:ln>
            <a:effectLst>
              <a:outerShdw blurRad="762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chemeClr val="tx1">
                    <a:lumMod val="50000"/>
                    <a:lumOff val="50000"/>
                  </a:schemeClr>
                </a:solidFill>
                <a:effectLst/>
                <a:uLnTx/>
                <a:uFillTx/>
                <a:latin typeface="+mn-lt"/>
                <a:ea typeface="+mn-ea"/>
                <a:cs typeface="+mn-cs"/>
              </a:endParaRPr>
            </a:p>
          </p:txBody>
        </p:sp>
        <p:sp>
          <p:nvSpPr>
            <p:cNvPr id="43" name="矩形 29"/>
            <p:cNvSpPr/>
            <p:nvPr/>
          </p:nvSpPr>
          <p:spPr>
            <a:xfrm>
              <a:off x="3504874" y="1353111"/>
              <a:ext cx="1764801" cy="1057946"/>
            </a:xfrm>
            <a:custGeom>
              <a:avLst/>
              <a:gdLst/>
              <a:ahLst/>
              <a:cxnLst/>
              <a:rect l="l" t="t" r="r" b="b"/>
              <a:pathLst>
                <a:path w="1801608" h="1080120">
                  <a:moveTo>
                    <a:pt x="566538" y="144016"/>
                  </a:moveTo>
                  <a:cubicBezTo>
                    <a:pt x="347809" y="144016"/>
                    <a:pt x="170494" y="321331"/>
                    <a:pt x="170494" y="540060"/>
                  </a:cubicBezTo>
                  <a:cubicBezTo>
                    <a:pt x="170494" y="758789"/>
                    <a:pt x="347809" y="936104"/>
                    <a:pt x="566538" y="936104"/>
                  </a:cubicBezTo>
                  <a:cubicBezTo>
                    <a:pt x="785267" y="936104"/>
                    <a:pt x="962582" y="758789"/>
                    <a:pt x="962582" y="540060"/>
                  </a:cubicBezTo>
                  <a:cubicBezTo>
                    <a:pt x="962582" y="321331"/>
                    <a:pt x="785267" y="144016"/>
                    <a:pt x="566538" y="144016"/>
                  </a:cubicBezTo>
                  <a:close/>
                  <a:moveTo>
                    <a:pt x="0" y="0"/>
                  </a:moveTo>
                  <a:lnTo>
                    <a:pt x="1649800" y="0"/>
                  </a:lnTo>
                  <a:lnTo>
                    <a:pt x="1649800" y="376201"/>
                  </a:lnTo>
                  <a:lnTo>
                    <a:pt x="1801608" y="550380"/>
                  </a:lnTo>
                  <a:lnTo>
                    <a:pt x="1649800" y="703920"/>
                  </a:lnTo>
                  <a:lnTo>
                    <a:pt x="1649800" y="1080120"/>
                  </a:lnTo>
                  <a:lnTo>
                    <a:pt x="0" y="1080120"/>
                  </a:lnTo>
                  <a:close/>
                </a:path>
              </a:pathLst>
            </a:custGeom>
            <a:solidFill>
              <a:schemeClr val="accent1"/>
            </a:solidFill>
            <a:ln w="3175">
              <a:solidFill>
                <a:srgbClr val="339933"/>
              </a:solidFill>
            </a:ln>
            <a:effectLst>
              <a:outerShdw blurRad="76200" dist="38100" dir="81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000" b="0" i="0" u="none" strike="noStrike" kern="1200" cap="none" spc="0" normalizeH="0" baseline="0" noProof="0">
                <a:ln>
                  <a:noFill/>
                </a:ln>
                <a:solidFill>
                  <a:schemeClr val="lt1"/>
                </a:solidFill>
                <a:effectLst/>
                <a:uLnTx/>
                <a:uFillTx/>
                <a:latin typeface="+mn-lt"/>
                <a:ea typeface="+mn-ea"/>
                <a:cs typeface="+mn-cs"/>
              </a:endParaRPr>
            </a:p>
          </p:txBody>
        </p:sp>
        <p:sp>
          <p:nvSpPr>
            <p:cNvPr id="25633" name="TextBox 14"/>
            <p:cNvSpPr txBox="1"/>
            <p:nvPr/>
          </p:nvSpPr>
          <p:spPr>
            <a:xfrm>
              <a:off x="3758792" y="1516717"/>
              <a:ext cx="564237" cy="763685"/>
            </a:xfrm>
            <a:prstGeom prst="rect">
              <a:avLst/>
            </a:prstGeom>
            <a:noFill/>
            <a:ln w="9525">
              <a:noFill/>
            </a:ln>
          </p:spPr>
          <p:txBody>
            <a:bodyPr anchor="ctr" anchorCtr="1">
              <a:spAutoFit/>
            </a:bodyPr>
            <a:lstStyle/>
            <a:p>
              <a:pPr algn="ctr"/>
              <a:r>
                <a:rPr lang="en-US" altLang="zh-CN" sz="3200" dirty="0">
                  <a:solidFill>
                    <a:schemeClr val="accent1"/>
                  </a:solidFill>
                  <a:latin typeface="Impact" panose="020B0806030902050204" pitchFamily="34" charset="0"/>
                  <a:ea typeface="微软雅黑" panose="020B0503020204020204" pitchFamily="34" charset="-122"/>
                </a:rPr>
                <a:t>02</a:t>
              </a:r>
              <a:endParaRPr lang="zh-CN" altLang="en-US" sz="3200" dirty="0">
                <a:solidFill>
                  <a:schemeClr val="accent1"/>
                </a:solidFill>
                <a:latin typeface="Impact" panose="020B0806030902050204" pitchFamily="34" charset="0"/>
                <a:ea typeface="微软雅黑" panose="020B0503020204020204" pitchFamily="34" charset="-122"/>
              </a:endParaRPr>
            </a:p>
          </p:txBody>
        </p:sp>
        <p:sp>
          <p:nvSpPr>
            <p:cNvPr id="25634" name="TextBox 42"/>
            <p:cNvSpPr txBox="1"/>
            <p:nvPr/>
          </p:nvSpPr>
          <p:spPr>
            <a:xfrm>
              <a:off x="5269496" y="1716282"/>
              <a:ext cx="3416854" cy="439741"/>
            </a:xfrm>
            <a:prstGeom prst="rect">
              <a:avLst/>
            </a:prstGeom>
            <a:noFill/>
            <a:ln w="9525">
              <a:noFill/>
            </a:ln>
          </p:spPr>
          <p:txBody>
            <a:bodyPr anchor="t">
              <a:spAutoFit/>
            </a:bodyPr>
            <a:lstStyle/>
            <a:p>
              <a:r>
                <a:rPr lang="zh-CN" altLang="en-US" sz="1600" b="1" dirty="0">
                  <a:solidFill>
                    <a:schemeClr val="bg1"/>
                  </a:solidFill>
                  <a:latin typeface="Copperplate Gothic Bold" pitchFamily="34" charset="0"/>
                  <a:ea typeface="微软雅黑" panose="020B0503020204020204" pitchFamily="34" charset="-122"/>
                </a:rPr>
                <a:t>水泵控制柜介绍</a:t>
              </a:r>
            </a:p>
          </p:txBody>
        </p:sp>
      </p:grpSp>
      <p:sp>
        <p:nvSpPr>
          <p:cNvPr id="25635" name="TextBox 81"/>
          <p:cNvSpPr txBox="1"/>
          <p:nvPr/>
        </p:nvSpPr>
        <p:spPr>
          <a:xfrm>
            <a:off x="6383338" y="4652963"/>
            <a:ext cx="2736850" cy="338137"/>
          </a:xfrm>
          <a:prstGeom prst="rect">
            <a:avLst/>
          </a:prstGeom>
          <a:noFill/>
          <a:ln w="9525">
            <a:noFill/>
          </a:ln>
        </p:spPr>
        <p:txBody>
          <a:bodyPr anchor="t">
            <a:spAutoFit/>
          </a:bodyPr>
          <a:lstStyle/>
          <a:p>
            <a:r>
              <a:rPr lang="en-US" altLang="zh-CN" sz="1600" b="1" dirty="0">
                <a:solidFill>
                  <a:schemeClr val="bg1"/>
                </a:solidFill>
                <a:latin typeface="Copperplate Gothic Bold" pitchFamily="34" charset="0"/>
                <a:ea typeface="微软雅黑" panose="020B0503020204020204" pitchFamily="34" charset="-122"/>
              </a:rPr>
              <a:t>1</a:t>
            </a:r>
            <a:r>
              <a:rPr lang="zh-CN" altLang="en-US" sz="1600" b="1" dirty="0">
                <a:solidFill>
                  <a:schemeClr val="bg1"/>
                </a:solidFill>
                <a:latin typeface="Copperplate Gothic Bold" pitchFamily="34" charset="0"/>
                <a:ea typeface="微软雅黑" panose="020B0503020204020204" pitchFamily="34" charset="-122"/>
              </a:rPr>
              <a:t>、工作状态查看本地操作</a:t>
            </a:r>
          </a:p>
        </p:txBody>
      </p:sp>
      <p:sp>
        <p:nvSpPr>
          <p:cNvPr id="25636" name="TextBox 81"/>
          <p:cNvSpPr txBox="1"/>
          <p:nvPr/>
        </p:nvSpPr>
        <p:spPr>
          <a:xfrm>
            <a:off x="6383338" y="4941888"/>
            <a:ext cx="2808287" cy="338137"/>
          </a:xfrm>
          <a:prstGeom prst="rect">
            <a:avLst/>
          </a:prstGeom>
          <a:noFill/>
          <a:ln w="9525">
            <a:noFill/>
          </a:ln>
        </p:spPr>
        <p:txBody>
          <a:bodyPr anchor="t">
            <a:spAutoFit/>
          </a:bodyPr>
          <a:lstStyle/>
          <a:p>
            <a:r>
              <a:rPr lang="en-US" altLang="zh-CN" sz="1600" b="1" dirty="0">
                <a:solidFill>
                  <a:schemeClr val="bg1"/>
                </a:solidFill>
                <a:latin typeface="Copperplate Gothic Bold" pitchFamily="34" charset="0"/>
                <a:ea typeface="微软雅黑" panose="020B0503020204020204" pitchFamily="34" charset="-122"/>
              </a:rPr>
              <a:t>2</a:t>
            </a:r>
            <a:r>
              <a:rPr lang="zh-CN" altLang="en-US" sz="1600" b="1" dirty="0">
                <a:solidFill>
                  <a:schemeClr val="bg1"/>
                </a:solidFill>
                <a:latin typeface="Copperplate Gothic Bold" pitchFamily="34" charset="0"/>
                <a:ea typeface="微软雅黑" panose="020B0503020204020204" pitchFamily="34" charset="-122"/>
              </a:rPr>
              <a:t>、工作状态查看</a:t>
            </a:r>
            <a:r>
              <a:rPr lang="en-US" altLang="zh-CN" sz="1600" b="1" dirty="0">
                <a:solidFill>
                  <a:schemeClr val="bg1"/>
                </a:solidFill>
                <a:latin typeface="Copperplate Gothic Bold" pitchFamily="34" charset="0"/>
                <a:ea typeface="微软雅黑" panose="020B0503020204020204" pitchFamily="34" charset="-122"/>
              </a:rPr>
              <a:t>BA</a:t>
            </a:r>
            <a:r>
              <a:rPr lang="zh-CN" altLang="en-US" sz="1600" b="1" dirty="0">
                <a:solidFill>
                  <a:schemeClr val="bg1"/>
                </a:solidFill>
                <a:latin typeface="Copperplate Gothic Bold" pitchFamily="34" charset="0"/>
                <a:ea typeface="微软雅黑" panose="020B0503020204020204" pitchFamily="34" charset="-122"/>
              </a:rPr>
              <a:t>操作</a:t>
            </a:r>
          </a:p>
        </p:txBody>
      </p:sp>
      <p:sp>
        <p:nvSpPr>
          <p:cNvPr id="25637" name="TextBox 81"/>
          <p:cNvSpPr txBox="1"/>
          <p:nvPr/>
        </p:nvSpPr>
        <p:spPr>
          <a:xfrm>
            <a:off x="6418263" y="3717925"/>
            <a:ext cx="2736850" cy="338138"/>
          </a:xfrm>
          <a:prstGeom prst="rect">
            <a:avLst/>
          </a:prstGeom>
          <a:noFill/>
          <a:ln w="9525">
            <a:noFill/>
          </a:ln>
        </p:spPr>
        <p:txBody>
          <a:bodyPr anchor="t">
            <a:spAutoFit/>
          </a:bodyPr>
          <a:lstStyle/>
          <a:p>
            <a:r>
              <a:rPr lang="en-US" altLang="zh-CN" sz="1600" b="1" dirty="0">
                <a:solidFill>
                  <a:schemeClr val="bg1"/>
                </a:solidFill>
                <a:latin typeface="Copperplate Gothic Bold" pitchFamily="34" charset="0"/>
                <a:ea typeface="微软雅黑" panose="020B0503020204020204" pitchFamily="34" charset="-122"/>
              </a:rPr>
              <a:t>1</a:t>
            </a:r>
            <a:r>
              <a:rPr lang="zh-CN" altLang="en-US" sz="1600" b="1" dirty="0">
                <a:solidFill>
                  <a:schemeClr val="bg1"/>
                </a:solidFill>
                <a:latin typeface="Copperplate Gothic Bold" pitchFamily="34" charset="0"/>
                <a:ea typeface="微软雅黑" panose="020B0503020204020204" pitchFamily="34" charset="-122"/>
              </a:rPr>
              <a:t>、开机及关机本地操作</a:t>
            </a:r>
          </a:p>
        </p:txBody>
      </p:sp>
      <p:sp>
        <p:nvSpPr>
          <p:cNvPr id="25638" name="TextBox 81"/>
          <p:cNvSpPr txBox="1"/>
          <p:nvPr/>
        </p:nvSpPr>
        <p:spPr>
          <a:xfrm>
            <a:off x="6418263" y="4011613"/>
            <a:ext cx="2808287" cy="337185"/>
          </a:xfrm>
          <a:prstGeom prst="rect">
            <a:avLst/>
          </a:prstGeom>
          <a:noFill/>
          <a:ln w="9525">
            <a:noFill/>
          </a:ln>
        </p:spPr>
        <p:txBody>
          <a:bodyPr anchor="t">
            <a:spAutoFit/>
          </a:bodyPr>
          <a:lstStyle/>
          <a:p>
            <a:r>
              <a:rPr lang="en-US" altLang="zh-CN" sz="1600" b="1" dirty="0">
                <a:solidFill>
                  <a:schemeClr val="bg1"/>
                </a:solidFill>
                <a:latin typeface="Copperplate Gothic Bold" pitchFamily="34" charset="0"/>
                <a:ea typeface="微软雅黑" panose="020B0503020204020204" pitchFamily="34" charset="-122"/>
              </a:rPr>
              <a:t>2</a:t>
            </a:r>
            <a:r>
              <a:rPr lang="zh-CN" altLang="en-US" sz="1600" b="1" dirty="0">
                <a:solidFill>
                  <a:schemeClr val="bg1"/>
                </a:solidFill>
                <a:latin typeface="Copperplate Gothic Bold" pitchFamily="34" charset="0"/>
                <a:ea typeface="微软雅黑" panose="020B0503020204020204" pitchFamily="34" charset="-122"/>
              </a:rPr>
              <a:t>、关机及关机BA操作</a:t>
            </a:r>
          </a:p>
        </p:txBody>
      </p:sp>
      <p:sp>
        <p:nvSpPr>
          <p:cNvPr id="25639" name="TextBox 42"/>
          <p:cNvSpPr txBox="1"/>
          <p:nvPr/>
        </p:nvSpPr>
        <p:spPr>
          <a:xfrm>
            <a:off x="4568825" y="3028950"/>
            <a:ext cx="5126038" cy="336550"/>
          </a:xfrm>
          <a:prstGeom prst="rect">
            <a:avLst/>
          </a:prstGeom>
          <a:noFill/>
          <a:ln w="9525">
            <a:noFill/>
          </a:ln>
        </p:spPr>
        <p:txBody>
          <a:bodyPr anchor="t">
            <a:spAutoFit/>
          </a:bodyPr>
          <a:lstStyle/>
          <a:p>
            <a:r>
              <a:rPr lang="zh-CN" altLang="en-US" sz="1600" b="1" dirty="0">
                <a:solidFill>
                  <a:schemeClr val="bg1"/>
                </a:solidFill>
                <a:latin typeface="Copperplate Gothic Bold" pitchFamily="34" charset="0"/>
                <a:ea typeface="微软雅黑" panose="020B0503020204020204" pitchFamily="34" charset="-122"/>
              </a:rPr>
              <a:t>水泵介绍</a:t>
            </a:r>
          </a:p>
        </p:txBody>
      </p:sp>
    </p:spTree>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灯片编号占位符 1"/>
          <p:cNvSpPr>
            <a:spLocks noGrp="1"/>
          </p:cNvSpPr>
          <p:nvPr>
            <p:ph type="sldNum" sz="quarter" idx="4"/>
          </p:nvPr>
        </p:nvSpPr>
        <p:spPr/>
        <p:txBody>
          <a:bodyPr wrap="square" lIns="0" tIns="0" rIns="0" bIns="0" anchor="ctr" anchorCtr="1"/>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Copperplate Gothic Bold" pitchFamily="34" charset="0"/>
                <a:ea typeface="微软雅黑" panose="020B0503020204020204" pitchFamily="34"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opperplate Gothic Bold" pitchFamily="34" charset="0"/>
                <a:ea typeface="微软雅黑" panose="020B0503020204020204" pitchFamily="34"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opperplate Gothic Bold" pitchFamily="34" charset="0"/>
                <a:ea typeface="微软雅黑" panose="020B0503020204020204" pitchFamily="34"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opperplate Gothic Bold" pitchFamily="34" charset="0"/>
                <a:ea typeface="微软雅黑" panose="020B0503020204020204" pitchFamily="34"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opperplate Gothic Bold" pitchFamily="34" charset="0"/>
                <a:ea typeface="微软雅黑" panose="020B0503020204020204" pitchFamily="34" charset="-122"/>
                <a:cs typeface="+mn-cs"/>
              </a:defRPr>
            </a:lvl5pPr>
          </a:lstStyle>
          <a:p>
            <a:pPr lvl="0" algn="ctr"/>
            <a:fld id="{9A0DB2DC-4C9A-4742-B13C-FB6460FD3503}" type="slidenum">
              <a:rPr lang="zh-CN" altLang="en-US" sz="1200" dirty="0">
                <a:solidFill>
                  <a:schemeClr val="bg1"/>
                </a:solidFill>
                <a:latin typeface="Copperplate Gothic Bold" pitchFamily="34" charset="0"/>
                <a:ea typeface="微软雅黑" panose="020B0503020204020204" pitchFamily="34" charset="-122"/>
              </a:rPr>
              <a:pPr lvl="0" algn="ctr"/>
              <a:t>19</a:t>
            </a:fld>
            <a:endParaRPr lang="zh-CN" altLang="en-US" sz="1200" dirty="0">
              <a:solidFill>
                <a:schemeClr val="bg1"/>
              </a:solidFill>
              <a:latin typeface="Copperplate Gothic Bold" pitchFamily="34" charset="0"/>
              <a:ea typeface="微软雅黑" panose="020B0503020204020204" pitchFamily="34" charset="-122"/>
            </a:endParaRPr>
          </a:p>
        </p:txBody>
      </p:sp>
      <p:sp>
        <p:nvSpPr>
          <p:cNvPr id="54274" name="TextBox 5"/>
          <p:cNvSpPr txBox="1"/>
          <p:nvPr/>
        </p:nvSpPr>
        <p:spPr>
          <a:xfrm>
            <a:off x="1703388" y="404813"/>
            <a:ext cx="8856662" cy="460375"/>
          </a:xfrm>
          <a:prstGeom prst="rect">
            <a:avLst/>
          </a:prstGeom>
          <a:noFill/>
          <a:ln w="9525">
            <a:noFill/>
          </a:ln>
        </p:spPr>
        <p:txBody>
          <a:bodyPr anchor="t">
            <a:spAutoFit/>
          </a:bodyPr>
          <a:lstStyle/>
          <a:p>
            <a:r>
              <a:rPr lang="zh-CN" altLang="en-US" sz="2400" b="1" dirty="0">
                <a:solidFill>
                  <a:schemeClr val="accent1"/>
                </a:solidFill>
                <a:latin typeface="Copperplate Gothic Bold" pitchFamily="34" charset="0"/>
                <a:ea typeface="微软雅黑" panose="020B0503020204020204" pitchFamily="34" charset="-122"/>
              </a:rPr>
              <a:t>水泵开启检查事项</a:t>
            </a:r>
          </a:p>
        </p:txBody>
      </p:sp>
      <p:graphicFrame>
        <p:nvGraphicFramePr>
          <p:cNvPr id="2" name="表格 1"/>
          <p:cNvGraphicFramePr>
            <a:graphicFrameLocks noGrp="1"/>
          </p:cNvGraphicFramePr>
          <p:nvPr/>
        </p:nvGraphicFramePr>
        <p:xfrm>
          <a:off x="0" y="1196975"/>
          <a:ext cx="11856640" cy="1029935"/>
        </p:xfrm>
        <a:graphic>
          <a:graphicData uri="http://schemas.openxmlformats.org/drawingml/2006/table">
            <a:tbl>
              <a:tblPr firstRow="1" bandRow="1">
                <a:tableStyleId>{5C22544A-7EE6-4342-B048-85BDC9FD1C3A}</a:tableStyleId>
              </a:tblPr>
              <a:tblGrid>
                <a:gridCol w="11856640"/>
              </a:tblGrid>
              <a:tr h="515154">
                <a:tc>
                  <a:txBody>
                    <a:bodyPr/>
                    <a:lstStyle/>
                    <a:p>
                      <a:pPr algn="ctr"/>
                      <a:r>
                        <a:rPr lang="zh-CN" altLang="en-US" sz="1600" dirty="0" smtClean="0"/>
                        <a:t>水泵开启检查事项</a:t>
                      </a:r>
                      <a:endParaRPr lang="zh-CN" altLang="en-US" sz="1600" dirty="0"/>
                    </a:p>
                  </a:txBody>
                  <a:tcPr marT="45719" marB="45719" anchor="ctr"/>
                </a:tc>
              </a:tr>
              <a:tr h="514781">
                <a:tc>
                  <a:txBody>
                    <a:bodyPr/>
                    <a:lstStyle/>
                    <a:p>
                      <a:pPr algn="ctr" fontAlgn="ctr"/>
                      <a:r>
                        <a:rPr lang="zh-CN" altLang="en-US" sz="1600" b="0" i="0" u="none" strike="noStrike" dirty="0">
                          <a:solidFill>
                            <a:srgbClr val="000000"/>
                          </a:solidFill>
                          <a:effectLst/>
                          <a:latin typeface="微软雅黑" panose="020B0503020204020204" pitchFamily="34" charset="-122"/>
                          <a:ea typeface="微软雅黑" panose="020B0503020204020204" pitchFamily="34" charset="-122"/>
                        </a:rPr>
                        <a:t>检查水泵压力</a:t>
                      </a:r>
                    </a:p>
                  </a:txBody>
                  <a:tcPr marL="9525" marR="9525" marT="9525" marB="0" anchor="ctr"/>
                </a:tc>
              </a:tr>
            </a:tbl>
          </a:graphicData>
        </a:graphic>
      </p:graphicFrame>
      <p:pic>
        <p:nvPicPr>
          <p:cNvPr id="9218" name="Picture 2"/>
          <p:cNvPicPr>
            <a:picLocks noChangeAspect="1" noChangeArrowheads="1"/>
          </p:cNvPicPr>
          <p:nvPr/>
        </p:nvPicPr>
        <p:blipFill>
          <a:blip r:embed="rId3" cstate="print"/>
          <a:srcRect/>
          <a:stretch>
            <a:fillRect/>
          </a:stretch>
        </p:blipFill>
        <p:spPr bwMode="auto">
          <a:xfrm>
            <a:off x="3143795" y="2276920"/>
            <a:ext cx="5544385" cy="4158288"/>
          </a:xfrm>
          <a:prstGeom prst="rect">
            <a:avLst/>
          </a:prstGeom>
          <a:noFill/>
          <a:ln w="9525">
            <a:noFill/>
            <a:miter lim="800000"/>
            <a:headEnd/>
            <a:tailEnd/>
          </a:ln>
        </p:spPr>
      </p:pic>
      <p:sp>
        <p:nvSpPr>
          <p:cNvPr id="9" name="流程图: 可选过程 8"/>
          <p:cNvSpPr/>
          <p:nvPr/>
        </p:nvSpPr>
        <p:spPr>
          <a:xfrm>
            <a:off x="7392090" y="3717020"/>
            <a:ext cx="647700" cy="576263"/>
          </a:xfrm>
          <a:prstGeom prst="flowChartAlternateProcess">
            <a:avLst/>
          </a:prstGeom>
          <a:noFill/>
          <a:ln>
            <a:solidFill>
              <a:srgbClr val="C00000"/>
            </a:solidFill>
          </a:ln>
          <a:extLst>
            <a:ext uri="{909E8E84-426E-40DD-AFC4-6F175D3DCCD1}">
              <a14:hiddenFill xmlns:a14="http://schemas.microsoft.com/office/drawing/2010/main">
                <a:solidFill>
                  <a:schemeClr val="accent1">
                    <a:tint val="100000"/>
                    <a:shade val="100000"/>
                    <a:hueMod val="100000"/>
                    <a:satMod val="100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8" name="流程图: 可选过程 7"/>
          <p:cNvSpPr/>
          <p:nvPr/>
        </p:nvSpPr>
        <p:spPr>
          <a:xfrm>
            <a:off x="4079860" y="3789025"/>
            <a:ext cx="647700" cy="576263"/>
          </a:xfrm>
          <a:prstGeom prst="flowChartAlternateProcess">
            <a:avLst/>
          </a:prstGeom>
          <a:noFill/>
          <a:ln>
            <a:solidFill>
              <a:srgbClr val="C00000"/>
            </a:solidFill>
          </a:ln>
          <a:extLst>
            <a:ext uri="{909E8E84-426E-40DD-AFC4-6F175D3DCCD1}">
              <a14:hiddenFill xmlns:a14="http://schemas.microsoft.com/office/drawing/2010/main">
                <a:solidFill>
                  <a:schemeClr val="accent1">
                    <a:tint val="100000"/>
                    <a:shade val="100000"/>
                    <a:hueMod val="100000"/>
                    <a:satMod val="100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Tree>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灯片编号占位符 1"/>
          <p:cNvSpPr>
            <a:spLocks noGrp="1"/>
          </p:cNvSpPr>
          <p:nvPr>
            <p:ph type="sldNum" sz="quarter" idx="4"/>
          </p:nvPr>
        </p:nvSpPr>
        <p:spPr/>
        <p:txBody>
          <a:bodyPr wrap="square" lIns="0" tIns="0" rIns="0" bIns="0" anchor="ctr" anchorCtr="1"/>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Copperplate Gothic Bold" pitchFamily="34" charset="0"/>
                <a:ea typeface="微软雅黑" panose="020B0503020204020204" pitchFamily="34"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opperplate Gothic Bold" pitchFamily="34" charset="0"/>
                <a:ea typeface="微软雅黑" panose="020B0503020204020204" pitchFamily="34"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opperplate Gothic Bold" pitchFamily="34" charset="0"/>
                <a:ea typeface="微软雅黑" panose="020B0503020204020204" pitchFamily="34"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opperplate Gothic Bold" pitchFamily="34" charset="0"/>
                <a:ea typeface="微软雅黑" panose="020B0503020204020204" pitchFamily="34"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opperplate Gothic Bold" pitchFamily="34" charset="0"/>
                <a:ea typeface="微软雅黑" panose="020B0503020204020204" pitchFamily="34" charset="-122"/>
                <a:cs typeface="+mn-cs"/>
              </a:defRPr>
            </a:lvl5pPr>
          </a:lstStyle>
          <a:p>
            <a:pPr lvl="0" algn="ctr"/>
            <a:fld id="{9A0DB2DC-4C9A-4742-B13C-FB6460FD3503}" type="slidenum">
              <a:rPr lang="zh-CN" altLang="en-US" sz="1200" dirty="0">
                <a:solidFill>
                  <a:schemeClr val="bg1"/>
                </a:solidFill>
                <a:latin typeface="Copperplate Gothic Bold" pitchFamily="34" charset="0"/>
                <a:ea typeface="微软雅黑" panose="020B0503020204020204" pitchFamily="34" charset="-122"/>
              </a:rPr>
              <a:pPr lvl="0" algn="ctr"/>
              <a:t>20</a:t>
            </a:fld>
            <a:endParaRPr lang="zh-CN" altLang="en-US" sz="1200" dirty="0">
              <a:solidFill>
                <a:schemeClr val="bg1"/>
              </a:solidFill>
              <a:latin typeface="Copperplate Gothic Bold" pitchFamily="34" charset="0"/>
              <a:ea typeface="微软雅黑" panose="020B0503020204020204" pitchFamily="34" charset="-122"/>
            </a:endParaRPr>
          </a:p>
        </p:txBody>
      </p:sp>
      <p:sp>
        <p:nvSpPr>
          <p:cNvPr id="56322" name="TextBox 5"/>
          <p:cNvSpPr txBox="1"/>
          <p:nvPr/>
        </p:nvSpPr>
        <p:spPr>
          <a:xfrm>
            <a:off x="1703388" y="404813"/>
            <a:ext cx="8856662" cy="460375"/>
          </a:xfrm>
          <a:prstGeom prst="rect">
            <a:avLst/>
          </a:prstGeom>
          <a:noFill/>
          <a:ln w="9525">
            <a:noFill/>
          </a:ln>
        </p:spPr>
        <p:txBody>
          <a:bodyPr anchor="t">
            <a:spAutoFit/>
          </a:bodyPr>
          <a:lstStyle/>
          <a:p>
            <a:r>
              <a:rPr lang="zh-CN" altLang="en-US" sz="2400" b="1" dirty="0">
                <a:solidFill>
                  <a:schemeClr val="accent1"/>
                </a:solidFill>
                <a:latin typeface="Copperplate Gothic Bold" pitchFamily="34" charset="0"/>
                <a:ea typeface="微软雅黑" panose="020B0503020204020204" pitchFamily="34" charset="-122"/>
              </a:rPr>
              <a:t>冷却泵本地开机操作</a:t>
            </a:r>
          </a:p>
        </p:txBody>
      </p:sp>
      <p:graphicFrame>
        <p:nvGraphicFramePr>
          <p:cNvPr id="2" name="表格 1"/>
          <p:cNvGraphicFramePr>
            <a:graphicFrameLocks noGrp="1"/>
          </p:cNvGraphicFramePr>
          <p:nvPr/>
        </p:nvGraphicFramePr>
        <p:xfrm>
          <a:off x="695625" y="1268850"/>
          <a:ext cx="3744595" cy="4232910"/>
        </p:xfrm>
        <a:graphic>
          <a:graphicData uri="http://schemas.openxmlformats.org/drawingml/2006/table">
            <a:tbl>
              <a:tblPr firstRow="1" bandRow="1">
                <a:tableStyleId>{5C22544A-7EE6-4342-B048-85BDC9FD1C3A}</a:tableStyleId>
              </a:tblPr>
              <a:tblGrid>
                <a:gridCol w="582295"/>
                <a:gridCol w="3162300"/>
              </a:tblGrid>
              <a:tr h="1073785">
                <a:tc>
                  <a:txBody>
                    <a:bodyPr/>
                    <a:lstStyle/>
                    <a:p>
                      <a:pPr algn="ctr"/>
                      <a:r>
                        <a:rPr lang="zh-CN" altLang="en-US" sz="1600" dirty="0"/>
                        <a:t>序号</a:t>
                      </a:r>
                    </a:p>
                  </a:txBody>
                  <a:tcPr marT="45719" marB="45719" anchor="ctr"/>
                </a:tc>
                <a:tc>
                  <a:txBody>
                    <a:bodyPr/>
                    <a:lstStyle/>
                    <a:p>
                      <a:pPr algn="ctr"/>
                      <a:r>
                        <a:rPr lang="zh-CN" altLang="en-US" sz="1600" dirty="0" smtClean="0"/>
                        <a:t>开机步骤</a:t>
                      </a:r>
                      <a:endParaRPr lang="zh-CN" altLang="en-US" sz="1600" dirty="0"/>
                    </a:p>
                  </a:txBody>
                  <a:tcPr marT="45719" marB="45719" anchor="ctr"/>
                </a:tc>
              </a:tr>
              <a:tr h="1004570">
                <a:tc>
                  <a:txBody>
                    <a:bodyPr/>
                    <a:lstStyle/>
                    <a:p>
                      <a:pPr marL="0" algn="ctr" defTabSz="1218565" rtl="0" eaLnBrk="1" fontAlgn="ctr" latinLnBrk="0" hangingPunct="1"/>
                      <a:r>
                        <a:rPr lang="en-US" altLang="zh-CN" sz="1600" b="0" i="0" u="none" strike="noStrike" kern="1200" dirty="0" smtClean="0">
                          <a:solidFill>
                            <a:srgbClr val="000000"/>
                          </a:solidFill>
                          <a:effectLst/>
                          <a:latin typeface="+mn-ea"/>
                          <a:ea typeface="+mn-ea"/>
                          <a:cs typeface="+mn-cs"/>
                        </a:rPr>
                        <a:t>1</a:t>
                      </a:r>
                      <a:endParaRPr lang="zh-CN" altLang="en-US" sz="1600" b="0" i="0" u="none" strike="noStrike" kern="1200" dirty="0">
                        <a:solidFill>
                          <a:srgbClr val="000000"/>
                        </a:solidFill>
                        <a:effectLst/>
                        <a:latin typeface="+mn-ea"/>
                        <a:ea typeface="+mn-ea"/>
                        <a:cs typeface="+mn-cs"/>
                      </a:endParaRPr>
                    </a:p>
                  </a:txBody>
                  <a:tcPr marT="45719" marB="45719" anchor="ctr"/>
                </a:tc>
                <a:tc>
                  <a:txBody>
                    <a:bodyPr/>
                    <a:lstStyle/>
                    <a:p>
                      <a:pPr algn="l" fontAlgn="ctr"/>
                      <a:r>
                        <a:rPr lang="zh-CN" altLang="en-US" sz="1600" b="0" i="0" u="none" strike="noStrike" dirty="0">
                          <a:solidFill>
                            <a:srgbClr val="000000"/>
                          </a:solidFill>
                          <a:effectLst/>
                          <a:latin typeface="微软雅黑" panose="020B0503020204020204" pitchFamily="34" charset="-122"/>
                          <a:ea typeface="微软雅黑" panose="020B0503020204020204" pitchFamily="34" charset="-122"/>
                        </a:rPr>
                        <a:t>将（</a:t>
                      </a:r>
                      <a:r>
                        <a:rPr lang="en-US" altLang="zh-CN" sz="1600" b="0" i="0" u="none" strike="noStrike" dirty="0">
                          <a:solidFill>
                            <a:srgbClr val="000000"/>
                          </a:solidFill>
                          <a:effectLst/>
                          <a:latin typeface="微软雅黑" panose="020B0503020204020204" pitchFamily="34" charset="-122"/>
                          <a:ea typeface="微软雅黑" panose="020B0503020204020204" pitchFamily="34" charset="-122"/>
                        </a:rPr>
                        <a:t>BA</a:t>
                      </a:r>
                      <a:r>
                        <a:rPr lang="zh-CN" altLang="en-US" sz="1600" b="0" i="0" u="none" strike="noStrike" dirty="0">
                          <a:solidFill>
                            <a:srgbClr val="000000"/>
                          </a:solidFill>
                          <a:effectLst/>
                          <a:latin typeface="微软雅黑" panose="020B0503020204020204" pitchFamily="34" charset="-122"/>
                          <a:ea typeface="微软雅黑" panose="020B0503020204020204" pitchFamily="34" charset="-122"/>
                        </a:rPr>
                        <a:t>自动</a:t>
                      </a:r>
                      <a:r>
                        <a:rPr lang="en-US" altLang="zh-CN" sz="1600" b="0" i="0" u="none" strike="noStrike" dirty="0">
                          <a:solidFill>
                            <a:srgbClr val="000000"/>
                          </a:solidFill>
                          <a:effectLst/>
                          <a:latin typeface="微软雅黑" panose="020B0503020204020204" pitchFamily="34" charset="-122"/>
                          <a:ea typeface="微软雅黑" panose="020B0503020204020204" pitchFamily="34" charset="-122"/>
                        </a:rPr>
                        <a:t>/</a:t>
                      </a:r>
                      <a:r>
                        <a:rPr lang="zh-CN" altLang="en-US" sz="1600" b="0" i="0" u="none" strike="noStrike" dirty="0">
                          <a:solidFill>
                            <a:srgbClr val="000000"/>
                          </a:solidFill>
                          <a:effectLst/>
                          <a:latin typeface="微软雅黑" panose="020B0503020204020204" pitchFamily="34" charset="-122"/>
                          <a:ea typeface="微软雅黑" panose="020B0503020204020204" pitchFamily="34" charset="-122"/>
                        </a:rPr>
                        <a:t>本地自动）旋钮打至本地自动</a:t>
                      </a:r>
                      <a:r>
                        <a:rPr lang="zh-CN" altLang="en-US" sz="1600" b="0" i="0" u="none" strike="noStrike" dirty="0" smtClean="0">
                          <a:solidFill>
                            <a:srgbClr val="000000"/>
                          </a:solidFill>
                          <a:effectLst/>
                          <a:latin typeface="微软雅黑" panose="020B0503020204020204" pitchFamily="34" charset="-122"/>
                          <a:ea typeface="微软雅黑" panose="020B0503020204020204" pitchFamily="34" charset="-122"/>
                        </a:rPr>
                        <a:t>位</a:t>
                      </a:r>
                      <a:endParaRPr lang="zh-CN" altLang="en-US" sz="16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r>
              <a:tr h="898525">
                <a:tc>
                  <a:txBody>
                    <a:bodyPr/>
                    <a:lstStyle/>
                    <a:p>
                      <a:pPr marL="0" algn="ctr" defTabSz="1218565" rtl="0" eaLnBrk="1" fontAlgn="ctr" latinLnBrk="0" hangingPunct="1"/>
                      <a:r>
                        <a:rPr lang="en-US" altLang="zh-CN" sz="1600" b="0" i="0" u="none" strike="noStrike" kern="1200" dirty="0" smtClean="0">
                          <a:solidFill>
                            <a:srgbClr val="000000"/>
                          </a:solidFill>
                          <a:effectLst/>
                          <a:latin typeface="+mn-ea"/>
                          <a:ea typeface="+mn-ea"/>
                          <a:cs typeface="+mn-cs"/>
                        </a:rPr>
                        <a:t>2</a:t>
                      </a:r>
                      <a:endParaRPr lang="zh-CN" altLang="en-US" sz="1600" b="0" i="0" u="none" strike="noStrike" kern="1200" dirty="0">
                        <a:solidFill>
                          <a:srgbClr val="000000"/>
                        </a:solidFill>
                        <a:effectLst/>
                        <a:latin typeface="+mn-ea"/>
                        <a:ea typeface="+mn-ea"/>
                        <a:cs typeface="+mn-cs"/>
                      </a:endParaRPr>
                    </a:p>
                  </a:txBody>
                  <a:tcPr marT="45719" marB="45719" anchor="ctr"/>
                </a:tc>
                <a:tc>
                  <a:txBody>
                    <a:bodyPr/>
                    <a:lstStyle/>
                    <a:p>
                      <a:pPr algn="l" fontAlgn="ctr"/>
                      <a:r>
                        <a:rPr lang="zh-CN" altLang="en-US" sz="1600" b="0" i="0" u="none" strike="noStrike" dirty="0">
                          <a:solidFill>
                            <a:srgbClr val="000000"/>
                          </a:solidFill>
                          <a:effectLst/>
                          <a:latin typeface="微软雅黑" panose="020B0503020204020204" pitchFamily="34" charset="-122"/>
                          <a:ea typeface="微软雅黑" panose="020B0503020204020204" pitchFamily="34" charset="-122"/>
                        </a:rPr>
                        <a:t>将（手动</a:t>
                      </a:r>
                      <a:r>
                        <a:rPr lang="en-US" altLang="zh-CN" sz="1600" b="0" i="0" u="none" strike="noStrike" dirty="0">
                          <a:solidFill>
                            <a:srgbClr val="000000"/>
                          </a:solidFill>
                          <a:effectLst/>
                          <a:latin typeface="微软雅黑" panose="020B0503020204020204" pitchFamily="34" charset="-122"/>
                          <a:ea typeface="微软雅黑" panose="020B0503020204020204" pitchFamily="34" charset="-122"/>
                        </a:rPr>
                        <a:t>/</a:t>
                      </a:r>
                      <a:r>
                        <a:rPr lang="zh-CN" altLang="en-US" sz="1600" b="0" i="0" u="none" strike="noStrike" dirty="0">
                          <a:solidFill>
                            <a:srgbClr val="000000"/>
                          </a:solidFill>
                          <a:effectLst/>
                          <a:latin typeface="微软雅黑" panose="020B0503020204020204" pitchFamily="34" charset="-122"/>
                          <a:ea typeface="微软雅黑" panose="020B0503020204020204" pitchFamily="34" charset="-122"/>
                        </a:rPr>
                        <a:t>自动）旋钮打</a:t>
                      </a:r>
                      <a:r>
                        <a:rPr lang="zh-CN" altLang="en-US" sz="1600" b="0" i="0" u="none" strike="noStrike" dirty="0" smtClean="0">
                          <a:solidFill>
                            <a:srgbClr val="000000"/>
                          </a:solidFill>
                          <a:effectLst/>
                          <a:latin typeface="微软雅黑" panose="020B0503020204020204" pitchFamily="34" charset="-122"/>
                          <a:ea typeface="微软雅黑" panose="020B0503020204020204" pitchFamily="34" charset="-122"/>
                        </a:rPr>
                        <a:t>至自动位</a:t>
                      </a:r>
                      <a:endParaRPr lang="zh-CN" altLang="en-US" sz="16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r>
              <a:tr h="1256030">
                <a:tc>
                  <a:txBody>
                    <a:bodyPr/>
                    <a:lstStyle/>
                    <a:p>
                      <a:pPr marL="0" algn="ctr" defTabSz="1218565" rtl="0" eaLnBrk="1" fontAlgn="ctr" latinLnBrk="0" hangingPunct="1"/>
                      <a:r>
                        <a:rPr lang="en-US" altLang="zh-CN" sz="1600" b="0" i="0" u="none" strike="noStrike" kern="1200" dirty="0" smtClean="0">
                          <a:solidFill>
                            <a:srgbClr val="000000"/>
                          </a:solidFill>
                          <a:effectLst/>
                          <a:latin typeface="+mn-ea"/>
                          <a:ea typeface="+mn-ea"/>
                          <a:cs typeface="+mn-cs"/>
                        </a:rPr>
                        <a:t>3</a:t>
                      </a:r>
                      <a:endParaRPr lang="zh-CN" altLang="en-US" sz="1600" b="0" i="0" u="none" strike="noStrike" kern="1200" dirty="0">
                        <a:solidFill>
                          <a:srgbClr val="000000"/>
                        </a:solidFill>
                        <a:effectLst/>
                        <a:latin typeface="+mn-ea"/>
                        <a:ea typeface="+mn-ea"/>
                        <a:cs typeface="+mn-cs"/>
                      </a:endParaRPr>
                    </a:p>
                  </a:txBody>
                  <a:tcPr marT="45719" marB="45719" anchor="ctr"/>
                </a:tc>
                <a:tc>
                  <a:txBody>
                    <a:bodyPr/>
                    <a:lstStyle/>
                    <a:p>
                      <a:pPr algn="l" fontAlgn="ctr"/>
                      <a:r>
                        <a:rPr lang="zh-CN" altLang="en-US" sz="1600" b="0" i="0" u="none" strike="noStrike" dirty="0" smtClean="0">
                          <a:solidFill>
                            <a:srgbClr val="000000"/>
                          </a:solidFill>
                          <a:effectLst/>
                          <a:latin typeface="微软雅黑" panose="020B0503020204020204" pitchFamily="34" charset="-122"/>
                          <a:ea typeface="微软雅黑" panose="020B0503020204020204" pitchFamily="34" charset="-122"/>
                        </a:rPr>
                        <a:t>点击显示面板下的</a:t>
                      </a:r>
                      <a:r>
                        <a:rPr lang="en-US" altLang="zh-CN" sz="1600" b="0" i="0" u="none" strike="noStrike" dirty="0" smtClean="0">
                          <a:solidFill>
                            <a:srgbClr val="000000"/>
                          </a:solidFill>
                          <a:effectLst/>
                          <a:latin typeface="微软雅黑" panose="020B0503020204020204" pitchFamily="34" charset="-122"/>
                          <a:ea typeface="微软雅黑" panose="020B0503020204020204" pitchFamily="34" charset="-122"/>
                        </a:rPr>
                        <a:t>F1</a:t>
                      </a:r>
                      <a:r>
                        <a:rPr lang="zh-CN" altLang="en-US" sz="1600" b="0" i="0" u="none" strike="noStrike" dirty="0" smtClean="0">
                          <a:solidFill>
                            <a:srgbClr val="000000"/>
                          </a:solidFill>
                          <a:effectLst/>
                          <a:latin typeface="微软雅黑" panose="020B0503020204020204" pitchFamily="34" charset="-122"/>
                          <a:ea typeface="微软雅黑" panose="020B0503020204020204" pitchFamily="34" charset="-122"/>
                        </a:rPr>
                        <a:t>，操作完成后水泵正常启动。</a:t>
                      </a:r>
                      <a:endParaRPr lang="zh-CN" altLang="en-US" sz="16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r>
            </a:tbl>
          </a:graphicData>
        </a:graphic>
      </p:graphicFrame>
      <p:pic>
        <p:nvPicPr>
          <p:cNvPr id="10242" name="Picture 2"/>
          <p:cNvPicPr>
            <a:picLocks noChangeAspect="1" noChangeArrowheads="1"/>
          </p:cNvPicPr>
          <p:nvPr/>
        </p:nvPicPr>
        <p:blipFill>
          <a:blip r:embed="rId3" cstate="print"/>
          <a:srcRect/>
          <a:stretch>
            <a:fillRect/>
          </a:stretch>
        </p:blipFill>
        <p:spPr bwMode="auto">
          <a:xfrm>
            <a:off x="4943920" y="1196845"/>
            <a:ext cx="6720466" cy="5040350"/>
          </a:xfrm>
          <a:prstGeom prst="rect">
            <a:avLst/>
          </a:prstGeom>
          <a:noFill/>
          <a:ln w="9525">
            <a:noFill/>
            <a:miter lim="800000"/>
            <a:headEnd/>
            <a:tailEnd/>
          </a:ln>
        </p:spPr>
      </p:pic>
      <p:sp>
        <p:nvSpPr>
          <p:cNvPr id="4" name="流程图: 可选过程 3"/>
          <p:cNvSpPr/>
          <p:nvPr/>
        </p:nvSpPr>
        <p:spPr>
          <a:xfrm>
            <a:off x="8616175" y="5013110"/>
            <a:ext cx="719138" cy="720050"/>
          </a:xfrm>
          <a:prstGeom prst="flowChartAlternateProcess">
            <a:avLst/>
          </a:prstGeom>
          <a:noFill/>
          <a:ln>
            <a:solidFill>
              <a:srgbClr val="FF0000"/>
            </a:solidFill>
          </a:ln>
          <a:extLst>
            <a:ext uri="{909E8E84-426E-40DD-AFC4-6F175D3DCCD1}">
              <a14:hiddenFill xmlns:a14="http://schemas.microsoft.com/office/drawing/2010/main">
                <a:solidFill>
                  <a:schemeClr val="accent1">
                    <a:tint val="100000"/>
                    <a:shade val="100000"/>
                    <a:hueMod val="100000"/>
                    <a:satMod val="100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5" name="流程图: 可选过程 4"/>
          <p:cNvSpPr/>
          <p:nvPr/>
        </p:nvSpPr>
        <p:spPr>
          <a:xfrm>
            <a:off x="9624245" y="5013110"/>
            <a:ext cx="792730" cy="720050"/>
          </a:xfrm>
          <a:prstGeom prst="flowChartAlternateProcess">
            <a:avLst/>
          </a:prstGeom>
          <a:noFill/>
          <a:ln>
            <a:solidFill>
              <a:srgbClr val="FF0000"/>
            </a:solidFill>
          </a:ln>
          <a:extLst>
            <a:ext uri="{909E8E84-426E-40DD-AFC4-6F175D3DCCD1}">
              <a14:hiddenFill xmlns:a14="http://schemas.microsoft.com/office/drawing/2010/main">
                <a:solidFill>
                  <a:schemeClr val="accent1">
                    <a:tint val="100000"/>
                    <a:shade val="100000"/>
                    <a:hueMod val="100000"/>
                    <a:satMod val="100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9" name="流程图: 可选过程 8"/>
          <p:cNvSpPr/>
          <p:nvPr/>
        </p:nvSpPr>
        <p:spPr>
          <a:xfrm>
            <a:off x="7536100" y="4005040"/>
            <a:ext cx="432030" cy="360025"/>
          </a:xfrm>
          <a:prstGeom prst="flowChartAlternateProcess">
            <a:avLst/>
          </a:prstGeom>
          <a:noFill/>
          <a:ln>
            <a:solidFill>
              <a:srgbClr val="FF0000"/>
            </a:solidFill>
          </a:ln>
          <a:extLst>
            <a:ext uri="{909E8E84-426E-40DD-AFC4-6F175D3DCCD1}">
              <a14:hiddenFill xmlns:a14="http://schemas.microsoft.com/office/drawing/2010/main">
                <a:solidFill>
                  <a:schemeClr val="accent1">
                    <a:tint val="100000"/>
                    <a:shade val="100000"/>
                    <a:hueMod val="100000"/>
                    <a:satMod val="100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Tree>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灯片编号占位符 1"/>
          <p:cNvSpPr>
            <a:spLocks noGrp="1"/>
          </p:cNvSpPr>
          <p:nvPr>
            <p:ph type="sldNum" sz="quarter" idx="4"/>
          </p:nvPr>
        </p:nvSpPr>
        <p:spPr/>
        <p:txBody>
          <a:bodyPr wrap="square" lIns="0" tIns="0" rIns="0" bIns="0" anchor="ctr" anchorCtr="1"/>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Copperplate Gothic Bold" pitchFamily="34" charset="0"/>
                <a:ea typeface="微软雅黑" panose="020B0503020204020204" pitchFamily="34"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opperplate Gothic Bold" pitchFamily="34" charset="0"/>
                <a:ea typeface="微软雅黑" panose="020B0503020204020204" pitchFamily="34"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opperplate Gothic Bold" pitchFamily="34" charset="0"/>
                <a:ea typeface="微软雅黑" panose="020B0503020204020204" pitchFamily="34"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opperplate Gothic Bold" pitchFamily="34" charset="0"/>
                <a:ea typeface="微软雅黑" panose="020B0503020204020204" pitchFamily="34"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opperplate Gothic Bold" pitchFamily="34" charset="0"/>
                <a:ea typeface="微软雅黑" panose="020B0503020204020204" pitchFamily="34" charset="-122"/>
                <a:cs typeface="+mn-cs"/>
              </a:defRPr>
            </a:lvl5pPr>
          </a:lstStyle>
          <a:p>
            <a:pPr lvl="0" algn="ctr"/>
            <a:fld id="{9A0DB2DC-4C9A-4742-B13C-FB6460FD3503}" type="slidenum">
              <a:rPr lang="zh-CN" altLang="en-US" sz="1200" dirty="0">
                <a:solidFill>
                  <a:schemeClr val="bg1"/>
                </a:solidFill>
                <a:latin typeface="Copperplate Gothic Bold" pitchFamily="34" charset="0"/>
                <a:ea typeface="微软雅黑" panose="020B0503020204020204" pitchFamily="34" charset="-122"/>
              </a:rPr>
              <a:pPr lvl="0" algn="ctr"/>
              <a:t>21</a:t>
            </a:fld>
            <a:endParaRPr lang="zh-CN" altLang="en-US" sz="1200" dirty="0">
              <a:solidFill>
                <a:schemeClr val="bg1"/>
              </a:solidFill>
              <a:latin typeface="Copperplate Gothic Bold" pitchFamily="34" charset="0"/>
              <a:ea typeface="微软雅黑" panose="020B0503020204020204" pitchFamily="34" charset="-122"/>
            </a:endParaRPr>
          </a:p>
        </p:txBody>
      </p:sp>
      <p:sp>
        <p:nvSpPr>
          <p:cNvPr id="58370" name="TextBox 5"/>
          <p:cNvSpPr txBox="1"/>
          <p:nvPr/>
        </p:nvSpPr>
        <p:spPr>
          <a:xfrm>
            <a:off x="1703388" y="404813"/>
            <a:ext cx="8856662" cy="460375"/>
          </a:xfrm>
          <a:prstGeom prst="rect">
            <a:avLst/>
          </a:prstGeom>
          <a:noFill/>
          <a:ln w="9525">
            <a:noFill/>
          </a:ln>
        </p:spPr>
        <p:txBody>
          <a:bodyPr anchor="t">
            <a:spAutoFit/>
          </a:bodyPr>
          <a:lstStyle/>
          <a:p>
            <a:r>
              <a:rPr lang="zh-CN" altLang="en-US" sz="2400" b="1" dirty="0">
                <a:solidFill>
                  <a:schemeClr val="accent1"/>
                </a:solidFill>
                <a:latin typeface="Copperplate Gothic Bold" pitchFamily="34" charset="0"/>
                <a:ea typeface="微软雅黑" panose="020B0503020204020204" pitchFamily="34" charset="-122"/>
              </a:rPr>
              <a:t>冷却泵本地关机操作</a:t>
            </a:r>
          </a:p>
        </p:txBody>
      </p:sp>
      <p:graphicFrame>
        <p:nvGraphicFramePr>
          <p:cNvPr id="2" name="表格 1"/>
          <p:cNvGraphicFramePr>
            <a:graphicFrameLocks noGrp="1"/>
          </p:cNvGraphicFramePr>
          <p:nvPr/>
        </p:nvGraphicFramePr>
        <p:xfrm>
          <a:off x="695625" y="980830"/>
          <a:ext cx="3744595" cy="4232910"/>
        </p:xfrm>
        <a:graphic>
          <a:graphicData uri="http://schemas.openxmlformats.org/drawingml/2006/table">
            <a:tbl>
              <a:tblPr firstRow="1" bandRow="1">
                <a:tableStyleId>{5C22544A-7EE6-4342-B048-85BDC9FD1C3A}</a:tableStyleId>
              </a:tblPr>
              <a:tblGrid>
                <a:gridCol w="582295"/>
                <a:gridCol w="3162300"/>
              </a:tblGrid>
              <a:tr h="1073785">
                <a:tc>
                  <a:txBody>
                    <a:bodyPr/>
                    <a:lstStyle/>
                    <a:p>
                      <a:pPr algn="ctr"/>
                      <a:r>
                        <a:rPr lang="zh-CN" altLang="en-US" sz="1600" dirty="0"/>
                        <a:t>序号</a:t>
                      </a:r>
                    </a:p>
                  </a:txBody>
                  <a:tcPr marT="45719" marB="45719" anchor="ctr"/>
                </a:tc>
                <a:tc>
                  <a:txBody>
                    <a:bodyPr/>
                    <a:lstStyle/>
                    <a:p>
                      <a:pPr algn="ctr"/>
                      <a:r>
                        <a:rPr lang="zh-CN" altLang="en-US" sz="1600" dirty="0" smtClean="0"/>
                        <a:t>关机步骤</a:t>
                      </a:r>
                      <a:endParaRPr lang="zh-CN" altLang="en-US" sz="1600" dirty="0"/>
                    </a:p>
                  </a:txBody>
                  <a:tcPr marT="45719" marB="45719" anchor="ctr"/>
                </a:tc>
              </a:tr>
              <a:tr h="1004570">
                <a:tc>
                  <a:txBody>
                    <a:bodyPr/>
                    <a:lstStyle/>
                    <a:p>
                      <a:pPr marL="0" algn="ctr" defTabSz="1218565" rtl="0" eaLnBrk="1" fontAlgn="ctr" latinLnBrk="0" hangingPunct="1"/>
                      <a:r>
                        <a:rPr lang="en-US" altLang="zh-CN" sz="1600" b="0" i="0" u="none" strike="noStrike" kern="1200" dirty="0" smtClean="0">
                          <a:solidFill>
                            <a:srgbClr val="000000"/>
                          </a:solidFill>
                          <a:effectLst/>
                          <a:latin typeface="+mn-ea"/>
                          <a:ea typeface="+mn-ea"/>
                          <a:cs typeface="+mn-cs"/>
                        </a:rPr>
                        <a:t>1</a:t>
                      </a:r>
                      <a:endParaRPr lang="zh-CN" altLang="en-US" sz="1600" b="0" i="0" u="none" strike="noStrike" kern="1200" dirty="0">
                        <a:solidFill>
                          <a:srgbClr val="000000"/>
                        </a:solidFill>
                        <a:effectLst/>
                        <a:latin typeface="+mn-ea"/>
                        <a:ea typeface="+mn-ea"/>
                        <a:cs typeface="+mn-cs"/>
                      </a:endParaRPr>
                    </a:p>
                  </a:txBody>
                  <a:tcPr marT="45719" marB="45719" anchor="ctr"/>
                </a:tc>
                <a:tc>
                  <a:txBody>
                    <a:bodyPr/>
                    <a:lstStyle/>
                    <a:p>
                      <a:pPr algn="l" fontAlgn="ctr"/>
                      <a:r>
                        <a:rPr lang="zh-CN" altLang="en-US" sz="1600" b="0" i="0" u="none" strike="noStrike" dirty="0">
                          <a:solidFill>
                            <a:srgbClr val="000000"/>
                          </a:solidFill>
                          <a:effectLst/>
                          <a:latin typeface="微软雅黑" panose="020B0503020204020204" pitchFamily="34" charset="-122"/>
                          <a:ea typeface="微软雅黑" panose="020B0503020204020204" pitchFamily="34" charset="-122"/>
                        </a:rPr>
                        <a:t>将（</a:t>
                      </a:r>
                      <a:r>
                        <a:rPr lang="en-US" altLang="zh-CN" sz="1600" b="0" i="0" u="none" strike="noStrike" dirty="0">
                          <a:solidFill>
                            <a:srgbClr val="000000"/>
                          </a:solidFill>
                          <a:effectLst/>
                          <a:latin typeface="微软雅黑" panose="020B0503020204020204" pitchFamily="34" charset="-122"/>
                          <a:ea typeface="微软雅黑" panose="020B0503020204020204" pitchFamily="34" charset="-122"/>
                        </a:rPr>
                        <a:t>BA</a:t>
                      </a:r>
                      <a:r>
                        <a:rPr lang="zh-CN" altLang="en-US" sz="1600" b="0" i="0" u="none" strike="noStrike" dirty="0">
                          <a:solidFill>
                            <a:srgbClr val="000000"/>
                          </a:solidFill>
                          <a:effectLst/>
                          <a:latin typeface="微软雅黑" panose="020B0503020204020204" pitchFamily="34" charset="-122"/>
                          <a:ea typeface="微软雅黑" panose="020B0503020204020204" pitchFamily="34" charset="-122"/>
                        </a:rPr>
                        <a:t>自动</a:t>
                      </a:r>
                      <a:r>
                        <a:rPr lang="en-US" altLang="zh-CN" sz="1600" b="0" i="0" u="none" strike="noStrike" dirty="0">
                          <a:solidFill>
                            <a:srgbClr val="000000"/>
                          </a:solidFill>
                          <a:effectLst/>
                          <a:latin typeface="微软雅黑" panose="020B0503020204020204" pitchFamily="34" charset="-122"/>
                          <a:ea typeface="微软雅黑" panose="020B0503020204020204" pitchFamily="34" charset="-122"/>
                        </a:rPr>
                        <a:t>/</a:t>
                      </a:r>
                      <a:r>
                        <a:rPr lang="zh-CN" altLang="en-US" sz="1600" b="0" i="0" u="none" strike="noStrike" dirty="0">
                          <a:solidFill>
                            <a:srgbClr val="000000"/>
                          </a:solidFill>
                          <a:effectLst/>
                          <a:latin typeface="微软雅黑" panose="020B0503020204020204" pitchFamily="34" charset="-122"/>
                          <a:ea typeface="微软雅黑" panose="020B0503020204020204" pitchFamily="34" charset="-122"/>
                        </a:rPr>
                        <a:t>本地自动）旋钮打至本地自动</a:t>
                      </a:r>
                      <a:r>
                        <a:rPr lang="zh-CN" altLang="en-US" sz="1600" b="0" i="0" u="none" strike="noStrike" dirty="0" smtClean="0">
                          <a:solidFill>
                            <a:srgbClr val="000000"/>
                          </a:solidFill>
                          <a:effectLst/>
                          <a:latin typeface="微软雅黑" panose="020B0503020204020204" pitchFamily="34" charset="-122"/>
                          <a:ea typeface="微软雅黑" panose="020B0503020204020204" pitchFamily="34" charset="-122"/>
                        </a:rPr>
                        <a:t>位</a:t>
                      </a:r>
                      <a:endParaRPr lang="zh-CN" altLang="en-US" sz="16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r>
              <a:tr h="898525">
                <a:tc>
                  <a:txBody>
                    <a:bodyPr/>
                    <a:lstStyle/>
                    <a:p>
                      <a:pPr marL="0" algn="ctr" defTabSz="1218565" rtl="0" eaLnBrk="1" fontAlgn="ctr" latinLnBrk="0" hangingPunct="1"/>
                      <a:r>
                        <a:rPr lang="en-US" altLang="zh-CN" sz="1600" b="0" i="0" u="none" strike="noStrike" kern="1200" dirty="0" smtClean="0">
                          <a:solidFill>
                            <a:srgbClr val="000000"/>
                          </a:solidFill>
                          <a:effectLst/>
                          <a:latin typeface="+mn-ea"/>
                          <a:ea typeface="+mn-ea"/>
                          <a:cs typeface="+mn-cs"/>
                        </a:rPr>
                        <a:t>2</a:t>
                      </a:r>
                      <a:endParaRPr lang="zh-CN" altLang="en-US" sz="1600" b="0" i="0" u="none" strike="noStrike" kern="1200" dirty="0">
                        <a:solidFill>
                          <a:srgbClr val="000000"/>
                        </a:solidFill>
                        <a:effectLst/>
                        <a:latin typeface="+mn-ea"/>
                        <a:ea typeface="+mn-ea"/>
                        <a:cs typeface="+mn-cs"/>
                      </a:endParaRPr>
                    </a:p>
                  </a:txBody>
                  <a:tcPr marT="45719" marB="45719" anchor="ctr"/>
                </a:tc>
                <a:tc>
                  <a:txBody>
                    <a:bodyPr/>
                    <a:lstStyle/>
                    <a:p>
                      <a:pPr algn="l" fontAlgn="ctr"/>
                      <a:r>
                        <a:rPr lang="zh-CN" altLang="en-US" sz="1600" b="0" i="0" u="none" strike="noStrike" dirty="0">
                          <a:solidFill>
                            <a:srgbClr val="000000"/>
                          </a:solidFill>
                          <a:effectLst/>
                          <a:latin typeface="微软雅黑" panose="020B0503020204020204" pitchFamily="34" charset="-122"/>
                          <a:ea typeface="微软雅黑" panose="020B0503020204020204" pitchFamily="34" charset="-122"/>
                        </a:rPr>
                        <a:t>将（手动</a:t>
                      </a:r>
                      <a:r>
                        <a:rPr lang="en-US" altLang="zh-CN" sz="1600" b="0" i="0" u="none" strike="noStrike" dirty="0">
                          <a:solidFill>
                            <a:srgbClr val="000000"/>
                          </a:solidFill>
                          <a:effectLst/>
                          <a:latin typeface="微软雅黑" panose="020B0503020204020204" pitchFamily="34" charset="-122"/>
                          <a:ea typeface="微软雅黑" panose="020B0503020204020204" pitchFamily="34" charset="-122"/>
                        </a:rPr>
                        <a:t>/</a:t>
                      </a:r>
                      <a:r>
                        <a:rPr lang="zh-CN" altLang="en-US" sz="1600" b="0" i="0" u="none" strike="noStrike" dirty="0">
                          <a:solidFill>
                            <a:srgbClr val="000000"/>
                          </a:solidFill>
                          <a:effectLst/>
                          <a:latin typeface="微软雅黑" panose="020B0503020204020204" pitchFamily="34" charset="-122"/>
                          <a:ea typeface="微软雅黑" panose="020B0503020204020204" pitchFamily="34" charset="-122"/>
                        </a:rPr>
                        <a:t>自动）旋钮打</a:t>
                      </a:r>
                      <a:r>
                        <a:rPr lang="zh-CN" altLang="en-US" sz="1600" b="0" i="0" u="none" strike="noStrike" dirty="0" smtClean="0">
                          <a:solidFill>
                            <a:srgbClr val="000000"/>
                          </a:solidFill>
                          <a:effectLst/>
                          <a:latin typeface="微软雅黑" panose="020B0503020204020204" pitchFamily="34" charset="-122"/>
                          <a:ea typeface="微软雅黑" panose="020B0503020204020204" pitchFamily="34" charset="-122"/>
                        </a:rPr>
                        <a:t>至自动位</a:t>
                      </a:r>
                      <a:endParaRPr lang="zh-CN" altLang="en-US" sz="16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r>
              <a:tr h="1256030">
                <a:tc>
                  <a:txBody>
                    <a:bodyPr/>
                    <a:lstStyle/>
                    <a:p>
                      <a:pPr marL="0" algn="ctr" defTabSz="1218565" rtl="0" eaLnBrk="1" fontAlgn="ctr" latinLnBrk="0" hangingPunct="1"/>
                      <a:r>
                        <a:rPr lang="en-US" altLang="zh-CN" sz="1600" b="0" i="0" u="none" strike="noStrike" kern="1200" dirty="0" smtClean="0">
                          <a:solidFill>
                            <a:srgbClr val="000000"/>
                          </a:solidFill>
                          <a:effectLst/>
                          <a:latin typeface="+mn-ea"/>
                          <a:ea typeface="+mn-ea"/>
                          <a:cs typeface="+mn-cs"/>
                        </a:rPr>
                        <a:t>3</a:t>
                      </a:r>
                      <a:endParaRPr lang="zh-CN" altLang="en-US" sz="1600" b="0" i="0" u="none" strike="noStrike" kern="1200" dirty="0">
                        <a:solidFill>
                          <a:srgbClr val="000000"/>
                        </a:solidFill>
                        <a:effectLst/>
                        <a:latin typeface="+mn-ea"/>
                        <a:ea typeface="+mn-ea"/>
                        <a:cs typeface="+mn-cs"/>
                      </a:endParaRPr>
                    </a:p>
                  </a:txBody>
                  <a:tcPr marT="45719" marB="45719" anchor="ctr"/>
                </a:tc>
                <a:tc>
                  <a:txBody>
                    <a:bodyPr/>
                    <a:lstStyle/>
                    <a:p>
                      <a:pPr algn="l" fontAlgn="ctr"/>
                      <a:r>
                        <a:rPr lang="zh-CN" altLang="en-US" sz="1600" b="0" i="0" u="none" strike="noStrike" dirty="0" smtClean="0">
                          <a:solidFill>
                            <a:srgbClr val="000000"/>
                          </a:solidFill>
                          <a:effectLst/>
                          <a:latin typeface="微软雅黑" panose="020B0503020204020204" pitchFamily="34" charset="-122"/>
                          <a:ea typeface="微软雅黑" panose="020B0503020204020204" pitchFamily="34" charset="-122"/>
                        </a:rPr>
                        <a:t>点击显示面板下的</a:t>
                      </a:r>
                      <a:r>
                        <a:rPr lang="en-US" altLang="zh-CN" sz="1600" b="0" i="0" u="none" strike="noStrike" dirty="0" smtClean="0">
                          <a:solidFill>
                            <a:srgbClr val="000000"/>
                          </a:solidFill>
                          <a:effectLst/>
                          <a:latin typeface="微软雅黑" panose="020B0503020204020204" pitchFamily="34" charset="-122"/>
                          <a:ea typeface="微软雅黑" panose="020B0503020204020204" pitchFamily="34" charset="-122"/>
                        </a:rPr>
                        <a:t>F2</a:t>
                      </a:r>
                      <a:r>
                        <a:rPr lang="zh-CN" altLang="en-US" sz="1600" b="0" i="0" u="none" strike="noStrike" dirty="0" smtClean="0">
                          <a:solidFill>
                            <a:srgbClr val="000000"/>
                          </a:solidFill>
                          <a:effectLst/>
                          <a:latin typeface="微软雅黑" panose="020B0503020204020204" pitchFamily="34" charset="-122"/>
                          <a:ea typeface="微软雅黑" panose="020B0503020204020204" pitchFamily="34" charset="-122"/>
                        </a:rPr>
                        <a:t>，操作</a:t>
                      </a:r>
                      <a:r>
                        <a:rPr lang="zh-CN" altLang="en-US" sz="1600" b="0" i="0" u="none" strike="noStrike" dirty="0">
                          <a:solidFill>
                            <a:srgbClr val="000000"/>
                          </a:solidFill>
                          <a:effectLst/>
                          <a:latin typeface="微软雅黑" panose="020B0503020204020204" pitchFamily="34" charset="-122"/>
                          <a:ea typeface="微软雅黑" panose="020B0503020204020204" pitchFamily="34" charset="-122"/>
                        </a:rPr>
                        <a:t>完成后水泵停止运行</a:t>
                      </a:r>
                      <a:r>
                        <a:rPr lang="zh-CN" altLang="en-US" sz="1600" b="0" i="0" u="none" strike="noStrike" dirty="0" smtClean="0">
                          <a:solidFill>
                            <a:srgbClr val="000000"/>
                          </a:solidFill>
                          <a:effectLst/>
                          <a:latin typeface="微软雅黑" panose="020B0503020204020204" pitchFamily="34" charset="-122"/>
                          <a:ea typeface="微软雅黑" panose="020B0503020204020204" pitchFamily="34" charset="-122"/>
                        </a:rPr>
                        <a:t>。</a:t>
                      </a:r>
                      <a:endParaRPr lang="zh-CN" altLang="en-US" sz="16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r>
            </a:tbl>
          </a:graphicData>
        </a:graphic>
      </p:graphicFrame>
      <p:sp>
        <p:nvSpPr>
          <p:cNvPr id="4" name="流程图: 可选过程 3"/>
          <p:cNvSpPr/>
          <p:nvPr/>
        </p:nvSpPr>
        <p:spPr>
          <a:xfrm>
            <a:off x="8040688" y="4076700"/>
            <a:ext cx="719138" cy="576263"/>
          </a:xfrm>
          <a:prstGeom prst="flowChartAlternateProcess">
            <a:avLst/>
          </a:prstGeom>
          <a:noFill/>
          <a:ln>
            <a:solidFill>
              <a:srgbClr val="FF0000"/>
            </a:solidFill>
          </a:ln>
          <a:extLst>
            <a:ext uri="{909E8E84-426E-40DD-AFC4-6F175D3DCCD1}">
              <a14:hiddenFill xmlns:a14="http://schemas.microsoft.com/office/drawing/2010/main">
                <a:solidFill>
                  <a:schemeClr val="accent1">
                    <a:tint val="100000"/>
                    <a:shade val="100000"/>
                    <a:hueMod val="100000"/>
                    <a:satMod val="100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5" name="流程图: 可选过程 4"/>
          <p:cNvSpPr/>
          <p:nvPr/>
        </p:nvSpPr>
        <p:spPr>
          <a:xfrm>
            <a:off x="8759825" y="4076700"/>
            <a:ext cx="720725" cy="576263"/>
          </a:xfrm>
          <a:prstGeom prst="flowChartAlternateProcess">
            <a:avLst/>
          </a:prstGeom>
          <a:noFill/>
          <a:ln>
            <a:solidFill>
              <a:srgbClr val="FF0000"/>
            </a:solidFill>
          </a:ln>
          <a:extLst>
            <a:ext uri="{909E8E84-426E-40DD-AFC4-6F175D3DCCD1}">
              <a14:hiddenFill xmlns:a14="http://schemas.microsoft.com/office/drawing/2010/main">
                <a:solidFill>
                  <a:schemeClr val="accent1">
                    <a:tint val="100000"/>
                    <a:shade val="100000"/>
                    <a:hueMod val="100000"/>
                    <a:satMod val="100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pic>
        <p:nvPicPr>
          <p:cNvPr id="8" name="Picture 2"/>
          <p:cNvPicPr>
            <a:picLocks noChangeAspect="1" noChangeArrowheads="1"/>
          </p:cNvPicPr>
          <p:nvPr/>
        </p:nvPicPr>
        <p:blipFill>
          <a:blip r:embed="rId3" cstate="print"/>
          <a:srcRect/>
          <a:stretch>
            <a:fillRect/>
          </a:stretch>
        </p:blipFill>
        <p:spPr bwMode="auto">
          <a:xfrm>
            <a:off x="4943920" y="1124840"/>
            <a:ext cx="6720466" cy="5040350"/>
          </a:xfrm>
          <a:prstGeom prst="rect">
            <a:avLst/>
          </a:prstGeom>
          <a:noFill/>
          <a:ln w="9525">
            <a:noFill/>
            <a:miter lim="800000"/>
            <a:headEnd/>
            <a:tailEnd/>
          </a:ln>
        </p:spPr>
      </p:pic>
      <p:sp>
        <p:nvSpPr>
          <p:cNvPr id="9" name="流程图: 可选过程 8"/>
          <p:cNvSpPr/>
          <p:nvPr/>
        </p:nvSpPr>
        <p:spPr>
          <a:xfrm>
            <a:off x="8616175" y="5085115"/>
            <a:ext cx="719138" cy="720050"/>
          </a:xfrm>
          <a:prstGeom prst="flowChartAlternateProcess">
            <a:avLst/>
          </a:prstGeom>
          <a:noFill/>
          <a:ln>
            <a:solidFill>
              <a:srgbClr val="FF0000"/>
            </a:solidFill>
          </a:ln>
          <a:extLst>
            <a:ext uri="{909E8E84-426E-40DD-AFC4-6F175D3DCCD1}">
              <a14:hiddenFill xmlns:a14="http://schemas.microsoft.com/office/drawing/2010/main">
                <a:solidFill>
                  <a:schemeClr val="accent1">
                    <a:tint val="100000"/>
                    <a:shade val="100000"/>
                    <a:hueMod val="100000"/>
                    <a:satMod val="100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10" name="流程图: 可选过程 9"/>
          <p:cNvSpPr/>
          <p:nvPr/>
        </p:nvSpPr>
        <p:spPr>
          <a:xfrm>
            <a:off x="9696250" y="5085115"/>
            <a:ext cx="719138" cy="720050"/>
          </a:xfrm>
          <a:prstGeom prst="flowChartAlternateProcess">
            <a:avLst/>
          </a:prstGeom>
          <a:noFill/>
          <a:ln>
            <a:solidFill>
              <a:srgbClr val="FF0000"/>
            </a:solidFill>
          </a:ln>
          <a:extLst>
            <a:ext uri="{909E8E84-426E-40DD-AFC4-6F175D3DCCD1}">
              <a14:hiddenFill xmlns:a14="http://schemas.microsoft.com/office/drawing/2010/main">
                <a:solidFill>
                  <a:schemeClr val="accent1">
                    <a:tint val="100000"/>
                    <a:shade val="100000"/>
                    <a:hueMod val="100000"/>
                    <a:satMod val="100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11" name="流程图: 可选过程 10"/>
          <p:cNvSpPr/>
          <p:nvPr/>
        </p:nvSpPr>
        <p:spPr>
          <a:xfrm>
            <a:off x="7968129" y="3933034"/>
            <a:ext cx="360025" cy="360025"/>
          </a:xfrm>
          <a:prstGeom prst="flowChartAlternateProcess">
            <a:avLst/>
          </a:prstGeom>
          <a:noFill/>
          <a:ln>
            <a:solidFill>
              <a:srgbClr val="FF0000"/>
            </a:solidFill>
          </a:ln>
          <a:extLst>
            <a:ext uri="{909E8E84-426E-40DD-AFC4-6F175D3DCCD1}">
              <a14:hiddenFill xmlns:a14="http://schemas.microsoft.com/office/drawing/2010/main">
                <a:solidFill>
                  <a:schemeClr val="accent1">
                    <a:tint val="100000"/>
                    <a:shade val="100000"/>
                    <a:hueMod val="100000"/>
                    <a:satMod val="100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Tree>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灯片编号占位符 1"/>
          <p:cNvSpPr>
            <a:spLocks noGrp="1"/>
          </p:cNvSpPr>
          <p:nvPr>
            <p:ph type="sldNum" sz="quarter" idx="4"/>
          </p:nvPr>
        </p:nvSpPr>
        <p:spPr/>
        <p:txBody>
          <a:bodyPr wrap="square" lIns="0" tIns="0" rIns="0" bIns="0" anchor="ctr" anchorCtr="1"/>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Copperplate Gothic Bold" pitchFamily="34" charset="0"/>
                <a:ea typeface="微软雅黑" panose="020B0503020204020204" pitchFamily="34"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opperplate Gothic Bold" pitchFamily="34" charset="0"/>
                <a:ea typeface="微软雅黑" panose="020B0503020204020204" pitchFamily="34"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opperplate Gothic Bold" pitchFamily="34" charset="0"/>
                <a:ea typeface="微软雅黑" panose="020B0503020204020204" pitchFamily="34"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opperplate Gothic Bold" pitchFamily="34" charset="0"/>
                <a:ea typeface="微软雅黑" panose="020B0503020204020204" pitchFamily="34"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opperplate Gothic Bold" pitchFamily="34" charset="0"/>
                <a:ea typeface="微软雅黑" panose="020B0503020204020204" pitchFamily="34" charset="-122"/>
                <a:cs typeface="+mn-cs"/>
              </a:defRPr>
            </a:lvl5pPr>
          </a:lstStyle>
          <a:p>
            <a:pPr lvl="0" algn="ctr"/>
            <a:fld id="{9A0DB2DC-4C9A-4742-B13C-FB6460FD3503}" type="slidenum">
              <a:rPr lang="zh-CN" altLang="en-US" sz="1200" dirty="0">
                <a:solidFill>
                  <a:schemeClr val="bg1"/>
                </a:solidFill>
                <a:latin typeface="Copperplate Gothic Bold" pitchFamily="34" charset="0"/>
                <a:ea typeface="微软雅黑" panose="020B0503020204020204" pitchFamily="34" charset="-122"/>
              </a:rPr>
              <a:pPr lvl="0" algn="ctr"/>
              <a:t>22</a:t>
            </a:fld>
            <a:endParaRPr lang="zh-CN" altLang="en-US" sz="1200" dirty="0">
              <a:solidFill>
                <a:schemeClr val="bg1"/>
              </a:solidFill>
              <a:latin typeface="Copperplate Gothic Bold" pitchFamily="34" charset="0"/>
              <a:ea typeface="微软雅黑" panose="020B0503020204020204" pitchFamily="34" charset="-122"/>
            </a:endParaRPr>
          </a:p>
        </p:txBody>
      </p:sp>
      <p:sp>
        <p:nvSpPr>
          <p:cNvPr id="60418" name="TextBox 5"/>
          <p:cNvSpPr txBox="1"/>
          <p:nvPr/>
        </p:nvSpPr>
        <p:spPr>
          <a:xfrm>
            <a:off x="1703388" y="404813"/>
            <a:ext cx="8856662" cy="460375"/>
          </a:xfrm>
          <a:prstGeom prst="rect">
            <a:avLst/>
          </a:prstGeom>
          <a:noFill/>
          <a:ln w="9525">
            <a:noFill/>
          </a:ln>
        </p:spPr>
        <p:txBody>
          <a:bodyPr anchor="t">
            <a:spAutoFit/>
          </a:bodyPr>
          <a:lstStyle/>
          <a:p>
            <a:r>
              <a:rPr lang="zh-CN" altLang="en-US" sz="2400" b="1" dirty="0">
                <a:solidFill>
                  <a:schemeClr val="accent1"/>
                </a:solidFill>
                <a:latin typeface="Copperplate Gothic Bold" pitchFamily="34" charset="0"/>
                <a:ea typeface="微软雅黑" panose="020B0503020204020204" pitchFamily="34" charset="-122"/>
              </a:rPr>
              <a:t>冷冻一次泵本地开机操作</a:t>
            </a:r>
          </a:p>
        </p:txBody>
      </p:sp>
      <p:graphicFrame>
        <p:nvGraphicFramePr>
          <p:cNvPr id="2" name="表格 1"/>
          <p:cNvGraphicFramePr>
            <a:graphicFrameLocks noGrp="1"/>
          </p:cNvGraphicFramePr>
          <p:nvPr/>
        </p:nvGraphicFramePr>
        <p:xfrm>
          <a:off x="695626" y="1124840"/>
          <a:ext cx="3888270" cy="4232910"/>
        </p:xfrm>
        <a:graphic>
          <a:graphicData uri="http://schemas.openxmlformats.org/drawingml/2006/table">
            <a:tbl>
              <a:tblPr firstRow="1" bandRow="1">
                <a:tableStyleId>{5C22544A-7EE6-4342-B048-85BDC9FD1C3A}</a:tableStyleId>
              </a:tblPr>
              <a:tblGrid>
                <a:gridCol w="604637"/>
                <a:gridCol w="3283633"/>
              </a:tblGrid>
              <a:tr h="1073785">
                <a:tc>
                  <a:txBody>
                    <a:bodyPr/>
                    <a:lstStyle/>
                    <a:p>
                      <a:pPr algn="ctr"/>
                      <a:r>
                        <a:rPr lang="zh-CN" altLang="en-US" sz="1600" dirty="0"/>
                        <a:t>序号</a:t>
                      </a:r>
                    </a:p>
                  </a:txBody>
                  <a:tcPr marT="45719" marB="45719" anchor="ctr"/>
                </a:tc>
                <a:tc>
                  <a:txBody>
                    <a:bodyPr/>
                    <a:lstStyle/>
                    <a:p>
                      <a:pPr algn="ctr"/>
                      <a:r>
                        <a:rPr lang="zh-CN" altLang="en-US" sz="1600" dirty="0" smtClean="0"/>
                        <a:t>开机步骤</a:t>
                      </a:r>
                      <a:endParaRPr lang="zh-CN" altLang="en-US" sz="1600" dirty="0"/>
                    </a:p>
                  </a:txBody>
                  <a:tcPr marT="45719" marB="45719" anchor="ctr"/>
                </a:tc>
              </a:tr>
              <a:tr h="1004570">
                <a:tc>
                  <a:txBody>
                    <a:bodyPr/>
                    <a:lstStyle/>
                    <a:p>
                      <a:pPr marL="0" algn="ctr" defTabSz="1218565" rtl="0" eaLnBrk="1" fontAlgn="ctr" latinLnBrk="0" hangingPunct="1"/>
                      <a:r>
                        <a:rPr lang="en-US" altLang="zh-CN" sz="1600" b="0" i="0" u="none" strike="noStrike" kern="1200" dirty="0" smtClean="0">
                          <a:solidFill>
                            <a:srgbClr val="000000"/>
                          </a:solidFill>
                          <a:effectLst/>
                          <a:latin typeface="+mn-ea"/>
                          <a:ea typeface="+mn-ea"/>
                          <a:cs typeface="+mn-cs"/>
                        </a:rPr>
                        <a:t>1</a:t>
                      </a:r>
                      <a:endParaRPr lang="zh-CN" altLang="en-US" sz="1600" b="0" i="0" u="none" strike="noStrike" kern="1200" dirty="0">
                        <a:solidFill>
                          <a:srgbClr val="000000"/>
                        </a:solidFill>
                        <a:effectLst/>
                        <a:latin typeface="+mn-ea"/>
                        <a:ea typeface="+mn-ea"/>
                        <a:cs typeface="+mn-cs"/>
                      </a:endParaRPr>
                    </a:p>
                  </a:txBody>
                  <a:tcPr marT="45719" marB="45719" anchor="ctr"/>
                </a:tc>
                <a:tc>
                  <a:txBody>
                    <a:bodyPr/>
                    <a:lstStyle/>
                    <a:p>
                      <a:pPr algn="l" fontAlgn="ctr"/>
                      <a:r>
                        <a:rPr lang="zh-CN" altLang="en-US" sz="1600" b="0" i="0" u="none" strike="noStrike" dirty="0">
                          <a:solidFill>
                            <a:srgbClr val="000000"/>
                          </a:solidFill>
                          <a:effectLst/>
                          <a:latin typeface="微软雅黑" panose="020B0503020204020204" pitchFamily="34" charset="-122"/>
                          <a:ea typeface="微软雅黑" panose="020B0503020204020204" pitchFamily="34" charset="-122"/>
                        </a:rPr>
                        <a:t>将（手动</a:t>
                      </a:r>
                      <a:r>
                        <a:rPr lang="en-US" altLang="zh-CN" sz="1600" b="0" i="0" u="none" strike="noStrike" dirty="0">
                          <a:solidFill>
                            <a:srgbClr val="000000"/>
                          </a:solidFill>
                          <a:effectLst/>
                          <a:latin typeface="微软雅黑" panose="020B0503020204020204" pitchFamily="34" charset="-122"/>
                          <a:ea typeface="微软雅黑" panose="020B0503020204020204" pitchFamily="34" charset="-122"/>
                        </a:rPr>
                        <a:t>/</a:t>
                      </a:r>
                      <a:r>
                        <a:rPr lang="zh-CN" altLang="en-US" sz="1600" b="0" i="0" u="none" strike="noStrike" dirty="0">
                          <a:solidFill>
                            <a:srgbClr val="000000"/>
                          </a:solidFill>
                          <a:effectLst/>
                          <a:latin typeface="微软雅黑" panose="020B0503020204020204" pitchFamily="34" charset="-122"/>
                          <a:ea typeface="微软雅黑" panose="020B0503020204020204" pitchFamily="34" charset="-122"/>
                        </a:rPr>
                        <a:t>自动）旋钮打至手动位；</a:t>
                      </a:r>
                    </a:p>
                  </a:txBody>
                  <a:tcPr marL="9525" marR="9525" marT="9525" marB="0" anchor="ctr"/>
                </a:tc>
              </a:tr>
              <a:tr h="898525">
                <a:tc>
                  <a:txBody>
                    <a:bodyPr/>
                    <a:lstStyle/>
                    <a:p>
                      <a:pPr marL="0" algn="ctr" defTabSz="1218565" rtl="0" eaLnBrk="1" fontAlgn="ctr" latinLnBrk="0" hangingPunct="1"/>
                      <a:r>
                        <a:rPr lang="en-US" altLang="zh-CN" sz="1600" b="0" i="0" u="none" strike="noStrike" kern="1200" dirty="0" smtClean="0">
                          <a:solidFill>
                            <a:srgbClr val="000000"/>
                          </a:solidFill>
                          <a:effectLst/>
                          <a:latin typeface="+mn-ea"/>
                          <a:ea typeface="+mn-ea"/>
                          <a:cs typeface="+mn-cs"/>
                        </a:rPr>
                        <a:t>2</a:t>
                      </a:r>
                      <a:endParaRPr lang="zh-CN" altLang="en-US" sz="1600" b="0" i="0" u="none" strike="noStrike" kern="1200" dirty="0">
                        <a:solidFill>
                          <a:srgbClr val="000000"/>
                        </a:solidFill>
                        <a:effectLst/>
                        <a:latin typeface="+mn-ea"/>
                        <a:ea typeface="+mn-ea"/>
                        <a:cs typeface="+mn-cs"/>
                      </a:endParaRPr>
                    </a:p>
                  </a:txBody>
                  <a:tcPr marT="45719" marB="45719" anchor="ctr"/>
                </a:tc>
                <a:tc>
                  <a:txBody>
                    <a:bodyPr/>
                    <a:lstStyle/>
                    <a:p>
                      <a:pPr algn="l" fontAlgn="ctr"/>
                      <a:r>
                        <a:rPr lang="zh-CN" altLang="en-US" sz="1600" b="0" i="0" u="none" strike="noStrike" dirty="0">
                          <a:solidFill>
                            <a:srgbClr val="000000"/>
                          </a:solidFill>
                          <a:effectLst/>
                          <a:latin typeface="微软雅黑" panose="020B0503020204020204" pitchFamily="34" charset="-122"/>
                          <a:ea typeface="微软雅黑" panose="020B0503020204020204" pitchFamily="34" charset="-122"/>
                        </a:rPr>
                        <a:t>将（启动</a:t>
                      </a:r>
                      <a:r>
                        <a:rPr lang="en-US" altLang="zh-CN" sz="1600" b="0" i="0" u="none" strike="noStrike" dirty="0">
                          <a:solidFill>
                            <a:srgbClr val="000000"/>
                          </a:solidFill>
                          <a:effectLst/>
                          <a:latin typeface="微软雅黑" panose="020B0503020204020204" pitchFamily="34" charset="-122"/>
                          <a:ea typeface="微软雅黑" panose="020B0503020204020204" pitchFamily="34" charset="-122"/>
                        </a:rPr>
                        <a:t>/</a:t>
                      </a:r>
                      <a:r>
                        <a:rPr lang="zh-CN" altLang="en-US" sz="1600" b="0" i="0" u="none" strike="noStrike" dirty="0">
                          <a:solidFill>
                            <a:srgbClr val="000000"/>
                          </a:solidFill>
                          <a:effectLst/>
                          <a:latin typeface="微软雅黑" panose="020B0503020204020204" pitchFamily="34" charset="-122"/>
                          <a:ea typeface="微软雅黑" panose="020B0503020204020204" pitchFamily="34" charset="-122"/>
                        </a:rPr>
                        <a:t>停止）旋钮打至启动位；</a:t>
                      </a:r>
                    </a:p>
                  </a:txBody>
                  <a:tcPr marL="9525" marR="9525" marT="9525" marB="0" anchor="ctr"/>
                </a:tc>
              </a:tr>
              <a:tr h="1256030">
                <a:tc>
                  <a:txBody>
                    <a:bodyPr/>
                    <a:lstStyle/>
                    <a:p>
                      <a:pPr marL="0" algn="ctr" defTabSz="1218565" rtl="0" eaLnBrk="1" fontAlgn="ctr" latinLnBrk="0" hangingPunct="1"/>
                      <a:r>
                        <a:rPr lang="en-US" altLang="zh-CN" sz="1600" b="0" i="0" u="none" strike="noStrike" kern="1200" dirty="0" smtClean="0">
                          <a:solidFill>
                            <a:srgbClr val="000000"/>
                          </a:solidFill>
                          <a:effectLst/>
                          <a:latin typeface="+mn-ea"/>
                          <a:ea typeface="+mn-ea"/>
                          <a:cs typeface="+mn-cs"/>
                        </a:rPr>
                        <a:t>3</a:t>
                      </a:r>
                      <a:endParaRPr lang="zh-CN" altLang="en-US" sz="1600" b="0" i="0" u="none" strike="noStrike" kern="1200" dirty="0">
                        <a:solidFill>
                          <a:srgbClr val="000000"/>
                        </a:solidFill>
                        <a:effectLst/>
                        <a:latin typeface="+mn-ea"/>
                        <a:ea typeface="+mn-ea"/>
                        <a:cs typeface="+mn-cs"/>
                      </a:endParaRPr>
                    </a:p>
                  </a:txBody>
                  <a:tcPr marT="45719" marB="45719" anchor="ctr"/>
                </a:tc>
                <a:tc>
                  <a:txBody>
                    <a:bodyPr/>
                    <a:lstStyle/>
                    <a:p>
                      <a:pPr algn="l" fontAlgn="ctr"/>
                      <a:r>
                        <a:rPr lang="zh-CN" altLang="en-US" sz="1600" dirty="0">
                          <a:solidFill>
                            <a:srgbClr val="000000"/>
                          </a:solidFill>
                          <a:effectLst/>
                          <a:latin typeface="微软雅黑" panose="020B0503020204020204" pitchFamily="34" charset="-122"/>
                          <a:ea typeface="微软雅黑" panose="020B0503020204020204" pitchFamily="34" charset="-122"/>
                          <a:sym typeface="+mn-ea"/>
                        </a:rPr>
                        <a:t>操作完成后水泵正常</a:t>
                      </a:r>
                      <a:r>
                        <a:rPr lang="zh-CN" altLang="en-US" sz="1600" dirty="0" smtClean="0">
                          <a:solidFill>
                            <a:srgbClr val="000000"/>
                          </a:solidFill>
                          <a:effectLst/>
                          <a:latin typeface="微软雅黑" panose="020B0503020204020204" pitchFamily="34" charset="-122"/>
                          <a:ea typeface="微软雅黑" panose="020B0503020204020204" pitchFamily="34" charset="-122"/>
                          <a:sym typeface="+mn-ea"/>
                        </a:rPr>
                        <a:t>启动。</a:t>
                      </a:r>
                      <a:endParaRPr lang="zh-CN" altLang="en-US" sz="16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r>
            </a:tbl>
          </a:graphicData>
        </a:graphic>
      </p:graphicFrame>
      <p:pic>
        <p:nvPicPr>
          <p:cNvPr id="11266" name="Picture 2"/>
          <p:cNvPicPr>
            <a:picLocks noChangeAspect="1" noChangeArrowheads="1"/>
          </p:cNvPicPr>
          <p:nvPr/>
        </p:nvPicPr>
        <p:blipFill>
          <a:blip r:embed="rId3" cstate="print"/>
          <a:srcRect/>
          <a:stretch>
            <a:fillRect/>
          </a:stretch>
        </p:blipFill>
        <p:spPr bwMode="auto">
          <a:xfrm>
            <a:off x="5015925" y="1124840"/>
            <a:ext cx="6624460" cy="4968345"/>
          </a:xfrm>
          <a:prstGeom prst="rect">
            <a:avLst/>
          </a:prstGeom>
          <a:noFill/>
          <a:ln w="9525">
            <a:noFill/>
            <a:miter lim="800000"/>
            <a:headEnd/>
            <a:tailEnd/>
          </a:ln>
        </p:spPr>
      </p:pic>
      <p:sp>
        <p:nvSpPr>
          <p:cNvPr id="7" name="流程图: 可选过程 6"/>
          <p:cNvSpPr/>
          <p:nvPr/>
        </p:nvSpPr>
        <p:spPr>
          <a:xfrm>
            <a:off x="9912265" y="4437070"/>
            <a:ext cx="792163" cy="647700"/>
          </a:xfrm>
          <a:prstGeom prst="flowChartAlternateProcess">
            <a:avLst/>
          </a:prstGeom>
          <a:noFill/>
          <a:ln>
            <a:solidFill>
              <a:srgbClr val="FF0000"/>
            </a:solidFill>
          </a:ln>
          <a:extLst>
            <a:ext uri="{909E8E84-426E-40DD-AFC4-6F175D3DCCD1}">
              <a14:hiddenFill xmlns:a14="http://schemas.microsoft.com/office/drawing/2010/main">
                <a:solidFill>
                  <a:schemeClr val="accent1">
                    <a:tint val="100000"/>
                    <a:shade val="100000"/>
                    <a:hueMod val="100000"/>
                    <a:satMod val="100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8" name="流程图: 可选过程 7"/>
          <p:cNvSpPr/>
          <p:nvPr/>
        </p:nvSpPr>
        <p:spPr>
          <a:xfrm>
            <a:off x="6023995" y="4509075"/>
            <a:ext cx="792163" cy="649288"/>
          </a:xfrm>
          <a:prstGeom prst="flowChartAlternateProcess">
            <a:avLst/>
          </a:prstGeom>
          <a:noFill/>
          <a:ln>
            <a:solidFill>
              <a:srgbClr val="FF0000"/>
            </a:solidFill>
          </a:ln>
          <a:extLst>
            <a:ext uri="{909E8E84-426E-40DD-AFC4-6F175D3DCCD1}">
              <a14:hiddenFill xmlns:a14="http://schemas.microsoft.com/office/drawing/2010/main">
                <a:solidFill>
                  <a:schemeClr val="accent1">
                    <a:tint val="100000"/>
                    <a:shade val="100000"/>
                    <a:hueMod val="100000"/>
                    <a:satMod val="100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Tree>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灯片编号占位符 1"/>
          <p:cNvSpPr>
            <a:spLocks noGrp="1"/>
          </p:cNvSpPr>
          <p:nvPr>
            <p:ph type="sldNum" sz="quarter" idx="4"/>
          </p:nvPr>
        </p:nvSpPr>
        <p:spPr/>
        <p:txBody>
          <a:bodyPr wrap="square" lIns="0" tIns="0" rIns="0" bIns="0" anchor="ctr" anchorCtr="1"/>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Copperplate Gothic Bold" pitchFamily="34" charset="0"/>
                <a:ea typeface="微软雅黑" panose="020B0503020204020204" pitchFamily="34"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opperplate Gothic Bold" pitchFamily="34" charset="0"/>
                <a:ea typeface="微软雅黑" panose="020B0503020204020204" pitchFamily="34"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opperplate Gothic Bold" pitchFamily="34" charset="0"/>
                <a:ea typeface="微软雅黑" panose="020B0503020204020204" pitchFamily="34"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opperplate Gothic Bold" pitchFamily="34" charset="0"/>
                <a:ea typeface="微软雅黑" panose="020B0503020204020204" pitchFamily="34"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opperplate Gothic Bold" pitchFamily="34" charset="0"/>
                <a:ea typeface="微软雅黑" panose="020B0503020204020204" pitchFamily="34" charset="-122"/>
                <a:cs typeface="+mn-cs"/>
              </a:defRPr>
            </a:lvl5pPr>
          </a:lstStyle>
          <a:p>
            <a:pPr lvl="0" algn="ctr"/>
            <a:fld id="{9A0DB2DC-4C9A-4742-B13C-FB6460FD3503}" type="slidenum">
              <a:rPr lang="zh-CN" altLang="en-US" sz="1200" dirty="0">
                <a:solidFill>
                  <a:schemeClr val="bg1"/>
                </a:solidFill>
                <a:latin typeface="Copperplate Gothic Bold" pitchFamily="34" charset="0"/>
                <a:ea typeface="微软雅黑" panose="020B0503020204020204" pitchFamily="34" charset="-122"/>
              </a:rPr>
              <a:pPr lvl="0" algn="ctr"/>
              <a:t>23</a:t>
            </a:fld>
            <a:endParaRPr lang="zh-CN" altLang="en-US" sz="1200" dirty="0">
              <a:solidFill>
                <a:schemeClr val="bg1"/>
              </a:solidFill>
              <a:latin typeface="Copperplate Gothic Bold" pitchFamily="34" charset="0"/>
              <a:ea typeface="微软雅黑" panose="020B0503020204020204" pitchFamily="34" charset="-122"/>
            </a:endParaRPr>
          </a:p>
        </p:txBody>
      </p:sp>
      <p:sp>
        <p:nvSpPr>
          <p:cNvPr id="62466" name="TextBox 5"/>
          <p:cNvSpPr txBox="1"/>
          <p:nvPr/>
        </p:nvSpPr>
        <p:spPr>
          <a:xfrm>
            <a:off x="1703388" y="404813"/>
            <a:ext cx="8856662" cy="460375"/>
          </a:xfrm>
          <a:prstGeom prst="rect">
            <a:avLst/>
          </a:prstGeom>
          <a:noFill/>
          <a:ln w="9525">
            <a:noFill/>
          </a:ln>
        </p:spPr>
        <p:txBody>
          <a:bodyPr anchor="t">
            <a:spAutoFit/>
          </a:bodyPr>
          <a:lstStyle/>
          <a:p>
            <a:r>
              <a:rPr lang="zh-CN" altLang="en-US" sz="2400" b="1" dirty="0">
                <a:solidFill>
                  <a:schemeClr val="accent1"/>
                </a:solidFill>
                <a:latin typeface="Copperplate Gothic Bold" pitchFamily="34" charset="0"/>
                <a:ea typeface="微软雅黑" panose="020B0503020204020204" pitchFamily="34" charset="-122"/>
              </a:rPr>
              <a:t>冷冻一次泵本地关机操作</a:t>
            </a:r>
          </a:p>
        </p:txBody>
      </p:sp>
      <p:graphicFrame>
        <p:nvGraphicFramePr>
          <p:cNvPr id="2" name="表格 1"/>
          <p:cNvGraphicFramePr>
            <a:graphicFrameLocks noGrp="1"/>
          </p:cNvGraphicFramePr>
          <p:nvPr/>
        </p:nvGraphicFramePr>
        <p:xfrm>
          <a:off x="767630" y="1268850"/>
          <a:ext cx="3744595" cy="4232910"/>
        </p:xfrm>
        <a:graphic>
          <a:graphicData uri="http://schemas.openxmlformats.org/drawingml/2006/table">
            <a:tbl>
              <a:tblPr firstRow="1" bandRow="1">
                <a:tableStyleId>{5C22544A-7EE6-4342-B048-85BDC9FD1C3A}</a:tableStyleId>
              </a:tblPr>
              <a:tblGrid>
                <a:gridCol w="582295"/>
                <a:gridCol w="3162300"/>
              </a:tblGrid>
              <a:tr h="1073785">
                <a:tc>
                  <a:txBody>
                    <a:bodyPr/>
                    <a:lstStyle/>
                    <a:p>
                      <a:pPr algn="ctr"/>
                      <a:r>
                        <a:rPr lang="zh-CN" altLang="en-US" sz="1600" dirty="0"/>
                        <a:t>序号</a:t>
                      </a:r>
                    </a:p>
                  </a:txBody>
                  <a:tcPr marT="45719" marB="45719" anchor="ctr"/>
                </a:tc>
                <a:tc>
                  <a:txBody>
                    <a:bodyPr/>
                    <a:lstStyle/>
                    <a:p>
                      <a:pPr algn="ctr"/>
                      <a:r>
                        <a:rPr lang="zh-CN" altLang="en-US" sz="1600" dirty="0" smtClean="0"/>
                        <a:t>关机步骤</a:t>
                      </a:r>
                      <a:endParaRPr lang="zh-CN" altLang="en-US" sz="1600" dirty="0"/>
                    </a:p>
                  </a:txBody>
                  <a:tcPr marT="45719" marB="45719" anchor="ctr"/>
                </a:tc>
              </a:tr>
              <a:tr h="1004570">
                <a:tc>
                  <a:txBody>
                    <a:bodyPr/>
                    <a:lstStyle/>
                    <a:p>
                      <a:pPr marL="0" algn="ctr" defTabSz="1218565" rtl="0" eaLnBrk="1" fontAlgn="ctr" latinLnBrk="0" hangingPunct="1"/>
                      <a:r>
                        <a:rPr lang="en-US" altLang="zh-CN" sz="1600" b="0" i="0" u="none" strike="noStrike" kern="1200" dirty="0" smtClean="0">
                          <a:solidFill>
                            <a:srgbClr val="000000"/>
                          </a:solidFill>
                          <a:effectLst/>
                          <a:latin typeface="+mn-ea"/>
                          <a:ea typeface="+mn-ea"/>
                          <a:cs typeface="+mn-cs"/>
                        </a:rPr>
                        <a:t>1</a:t>
                      </a:r>
                      <a:endParaRPr lang="zh-CN" altLang="en-US" sz="1600" b="0" i="0" u="none" strike="noStrike" kern="1200" dirty="0">
                        <a:solidFill>
                          <a:srgbClr val="000000"/>
                        </a:solidFill>
                        <a:effectLst/>
                        <a:latin typeface="+mn-ea"/>
                        <a:ea typeface="+mn-ea"/>
                        <a:cs typeface="+mn-cs"/>
                      </a:endParaRPr>
                    </a:p>
                  </a:txBody>
                  <a:tcPr marT="45719" marB="45719" anchor="ctr"/>
                </a:tc>
                <a:tc>
                  <a:txBody>
                    <a:bodyPr/>
                    <a:lstStyle/>
                    <a:p>
                      <a:pPr algn="l" fontAlgn="ctr"/>
                      <a:r>
                        <a:rPr lang="zh-CN" altLang="en-US" sz="1600" b="0" i="0" u="none" strike="noStrike" dirty="0">
                          <a:solidFill>
                            <a:srgbClr val="000000"/>
                          </a:solidFill>
                          <a:effectLst/>
                          <a:latin typeface="微软雅黑" panose="020B0503020204020204" pitchFamily="34" charset="-122"/>
                          <a:ea typeface="微软雅黑" panose="020B0503020204020204" pitchFamily="34" charset="-122"/>
                        </a:rPr>
                        <a:t>将（手动</a:t>
                      </a:r>
                      <a:r>
                        <a:rPr lang="en-US" altLang="zh-CN" sz="1600" b="0" i="0" u="none" strike="noStrike" dirty="0">
                          <a:solidFill>
                            <a:srgbClr val="000000"/>
                          </a:solidFill>
                          <a:effectLst/>
                          <a:latin typeface="微软雅黑" panose="020B0503020204020204" pitchFamily="34" charset="-122"/>
                          <a:ea typeface="微软雅黑" panose="020B0503020204020204" pitchFamily="34" charset="-122"/>
                        </a:rPr>
                        <a:t>/</a:t>
                      </a:r>
                      <a:r>
                        <a:rPr lang="zh-CN" altLang="en-US" sz="1600" b="0" i="0" u="none" strike="noStrike" dirty="0">
                          <a:solidFill>
                            <a:srgbClr val="000000"/>
                          </a:solidFill>
                          <a:effectLst/>
                          <a:latin typeface="微软雅黑" panose="020B0503020204020204" pitchFamily="34" charset="-122"/>
                          <a:ea typeface="微软雅黑" panose="020B0503020204020204" pitchFamily="34" charset="-122"/>
                        </a:rPr>
                        <a:t>自动）旋钮打至手动位；</a:t>
                      </a:r>
                    </a:p>
                  </a:txBody>
                  <a:tcPr marL="9525" marR="9525" marT="9525" marB="0" anchor="ctr"/>
                </a:tc>
              </a:tr>
              <a:tr h="898525">
                <a:tc>
                  <a:txBody>
                    <a:bodyPr/>
                    <a:lstStyle/>
                    <a:p>
                      <a:pPr marL="0" algn="ctr" defTabSz="1218565" rtl="0" eaLnBrk="1" fontAlgn="ctr" latinLnBrk="0" hangingPunct="1"/>
                      <a:r>
                        <a:rPr lang="en-US" altLang="zh-CN" sz="1600" b="0" i="0" u="none" strike="noStrike" kern="1200" dirty="0" smtClean="0">
                          <a:solidFill>
                            <a:srgbClr val="000000"/>
                          </a:solidFill>
                          <a:effectLst/>
                          <a:latin typeface="+mn-ea"/>
                          <a:ea typeface="+mn-ea"/>
                          <a:cs typeface="+mn-cs"/>
                        </a:rPr>
                        <a:t>2</a:t>
                      </a:r>
                      <a:endParaRPr lang="zh-CN" altLang="en-US" sz="1600" b="0" i="0" u="none" strike="noStrike" kern="1200" dirty="0">
                        <a:solidFill>
                          <a:srgbClr val="000000"/>
                        </a:solidFill>
                        <a:effectLst/>
                        <a:latin typeface="+mn-ea"/>
                        <a:ea typeface="+mn-ea"/>
                        <a:cs typeface="+mn-cs"/>
                      </a:endParaRPr>
                    </a:p>
                  </a:txBody>
                  <a:tcPr marT="45719" marB="45719" anchor="ctr"/>
                </a:tc>
                <a:tc>
                  <a:txBody>
                    <a:bodyPr/>
                    <a:lstStyle/>
                    <a:p>
                      <a:pPr algn="l" fontAlgn="ctr"/>
                      <a:r>
                        <a:rPr lang="zh-CN" altLang="en-US" sz="1600" b="0" i="0" u="none" strike="noStrike" dirty="0">
                          <a:solidFill>
                            <a:srgbClr val="000000"/>
                          </a:solidFill>
                          <a:effectLst/>
                          <a:latin typeface="微软雅黑" panose="020B0503020204020204" pitchFamily="34" charset="-122"/>
                          <a:ea typeface="微软雅黑" panose="020B0503020204020204" pitchFamily="34" charset="-122"/>
                        </a:rPr>
                        <a:t>将（启动</a:t>
                      </a:r>
                      <a:r>
                        <a:rPr lang="en-US" altLang="zh-CN" sz="1600" b="0" i="0" u="none" strike="noStrike" dirty="0">
                          <a:solidFill>
                            <a:srgbClr val="000000"/>
                          </a:solidFill>
                          <a:effectLst/>
                          <a:latin typeface="微软雅黑" panose="020B0503020204020204" pitchFamily="34" charset="-122"/>
                          <a:ea typeface="微软雅黑" panose="020B0503020204020204" pitchFamily="34" charset="-122"/>
                        </a:rPr>
                        <a:t>/</a:t>
                      </a:r>
                      <a:r>
                        <a:rPr lang="zh-CN" altLang="en-US" sz="1600" b="0" i="0" u="none" strike="noStrike" dirty="0">
                          <a:solidFill>
                            <a:srgbClr val="000000"/>
                          </a:solidFill>
                          <a:effectLst/>
                          <a:latin typeface="微软雅黑" panose="020B0503020204020204" pitchFamily="34" charset="-122"/>
                          <a:ea typeface="微软雅黑" panose="020B0503020204020204" pitchFamily="34" charset="-122"/>
                        </a:rPr>
                        <a:t>停止）旋钮打至停止位；</a:t>
                      </a:r>
                    </a:p>
                  </a:txBody>
                  <a:tcPr marL="9525" marR="9525" marT="9525" marB="0" anchor="ctr"/>
                </a:tc>
              </a:tr>
              <a:tr h="1256030">
                <a:tc>
                  <a:txBody>
                    <a:bodyPr/>
                    <a:lstStyle/>
                    <a:p>
                      <a:pPr marL="0" algn="ctr" defTabSz="1218565" rtl="0" eaLnBrk="1" fontAlgn="ctr" latinLnBrk="0" hangingPunct="1"/>
                      <a:r>
                        <a:rPr lang="en-US" altLang="zh-CN" sz="1600" b="0" i="0" u="none" strike="noStrike" kern="1200" dirty="0" smtClean="0">
                          <a:solidFill>
                            <a:srgbClr val="000000"/>
                          </a:solidFill>
                          <a:effectLst/>
                          <a:latin typeface="+mn-ea"/>
                          <a:ea typeface="+mn-ea"/>
                          <a:cs typeface="+mn-cs"/>
                        </a:rPr>
                        <a:t>3</a:t>
                      </a:r>
                      <a:endParaRPr lang="zh-CN" altLang="en-US" sz="1600" b="0" i="0" u="none" strike="noStrike" kern="1200" dirty="0">
                        <a:solidFill>
                          <a:srgbClr val="000000"/>
                        </a:solidFill>
                        <a:effectLst/>
                        <a:latin typeface="+mn-ea"/>
                        <a:ea typeface="+mn-ea"/>
                        <a:cs typeface="+mn-cs"/>
                      </a:endParaRPr>
                    </a:p>
                  </a:txBody>
                  <a:tcPr marT="45719" marB="45719" anchor="ctr"/>
                </a:tc>
                <a:tc>
                  <a:txBody>
                    <a:bodyPr/>
                    <a:lstStyle/>
                    <a:p>
                      <a:pPr algn="l" fontAlgn="ctr"/>
                      <a:r>
                        <a:rPr lang="zh-CN" altLang="en-US" sz="1600" b="0" i="0" u="none" strike="noStrike" dirty="0">
                          <a:solidFill>
                            <a:srgbClr val="000000"/>
                          </a:solidFill>
                          <a:effectLst/>
                          <a:latin typeface="微软雅黑" panose="020B0503020204020204" pitchFamily="34" charset="-122"/>
                          <a:ea typeface="微软雅黑" panose="020B0503020204020204" pitchFamily="34" charset="-122"/>
                        </a:rPr>
                        <a:t>操作完成后水泵停止运行。</a:t>
                      </a:r>
                    </a:p>
                  </a:txBody>
                  <a:tcPr marL="9525" marR="9525" marT="9525" marB="0" anchor="ctr"/>
                </a:tc>
              </a:tr>
            </a:tbl>
          </a:graphicData>
        </a:graphic>
      </p:graphicFrame>
      <p:pic>
        <p:nvPicPr>
          <p:cNvPr id="9" name="Picture 2"/>
          <p:cNvPicPr>
            <a:picLocks noChangeAspect="1" noChangeArrowheads="1"/>
          </p:cNvPicPr>
          <p:nvPr/>
        </p:nvPicPr>
        <p:blipFill>
          <a:blip r:embed="rId3" cstate="print"/>
          <a:srcRect/>
          <a:stretch>
            <a:fillRect/>
          </a:stretch>
        </p:blipFill>
        <p:spPr bwMode="auto">
          <a:xfrm>
            <a:off x="5015925" y="1196845"/>
            <a:ext cx="6624460" cy="4968345"/>
          </a:xfrm>
          <a:prstGeom prst="rect">
            <a:avLst/>
          </a:prstGeom>
          <a:noFill/>
          <a:ln w="9525">
            <a:noFill/>
            <a:miter lim="800000"/>
            <a:headEnd/>
            <a:tailEnd/>
          </a:ln>
        </p:spPr>
      </p:pic>
      <p:sp>
        <p:nvSpPr>
          <p:cNvPr id="7" name="流程图: 可选过程 6"/>
          <p:cNvSpPr/>
          <p:nvPr/>
        </p:nvSpPr>
        <p:spPr>
          <a:xfrm>
            <a:off x="9984270" y="4509075"/>
            <a:ext cx="792163" cy="647700"/>
          </a:xfrm>
          <a:prstGeom prst="flowChartAlternateProcess">
            <a:avLst/>
          </a:prstGeom>
          <a:noFill/>
          <a:ln>
            <a:solidFill>
              <a:srgbClr val="FF0000"/>
            </a:solidFill>
          </a:ln>
          <a:extLst>
            <a:ext uri="{909E8E84-426E-40DD-AFC4-6F175D3DCCD1}">
              <a14:hiddenFill xmlns:a14="http://schemas.microsoft.com/office/drawing/2010/main">
                <a:solidFill>
                  <a:schemeClr val="accent1">
                    <a:tint val="100000"/>
                    <a:shade val="100000"/>
                    <a:hueMod val="100000"/>
                    <a:satMod val="100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8" name="流程图: 可选过程 7"/>
          <p:cNvSpPr/>
          <p:nvPr/>
        </p:nvSpPr>
        <p:spPr>
          <a:xfrm>
            <a:off x="6096000" y="4581080"/>
            <a:ext cx="792163" cy="649288"/>
          </a:xfrm>
          <a:prstGeom prst="flowChartAlternateProcess">
            <a:avLst/>
          </a:prstGeom>
          <a:noFill/>
          <a:ln>
            <a:solidFill>
              <a:srgbClr val="FF0000"/>
            </a:solidFill>
          </a:ln>
          <a:extLst>
            <a:ext uri="{909E8E84-426E-40DD-AFC4-6F175D3DCCD1}">
              <a14:hiddenFill xmlns:a14="http://schemas.microsoft.com/office/drawing/2010/main">
                <a:solidFill>
                  <a:schemeClr val="accent1">
                    <a:tint val="100000"/>
                    <a:shade val="100000"/>
                    <a:hueMod val="100000"/>
                    <a:satMod val="100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Tree>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灯片编号占位符 1"/>
          <p:cNvSpPr>
            <a:spLocks noGrp="1"/>
          </p:cNvSpPr>
          <p:nvPr>
            <p:ph type="sldNum" sz="quarter" idx="4"/>
          </p:nvPr>
        </p:nvSpPr>
        <p:spPr/>
        <p:txBody>
          <a:bodyPr wrap="square" lIns="0" tIns="0" rIns="0" bIns="0" anchor="ctr" anchorCtr="1"/>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Copperplate Gothic Bold" pitchFamily="34" charset="0"/>
                <a:ea typeface="微软雅黑" panose="020B0503020204020204" pitchFamily="34"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opperplate Gothic Bold" pitchFamily="34" charset="0"/>
                <a:ea typeface="微软雅黑" panose="020B0503020204020204" pitchFamily="34"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opperplate Gothic Bold" pitchFamily="34" charset="0"/>
                <a:ea typeface="微软雅黑" panose="020B0503020204020204" pitchFamily="34"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opperplate Gothic Bold" pitchFamily="34" charset="0"/>
                <a:ea typeface="微软雅黑" panose="020B0503020204020204" pitchFamily="34"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opperplate Gothic Bold" pitchFamily="34" charset="0"/>
                <a:ea typeface="微软雅黑" panose="020B0503020204020204" pitchFamily="34" charset="-122"/>
                <a:cs typeface="+mn-cs"/>
              </a:defRPr>
            </a:lvl5pPr>
          </a:lstStyle>
          <a:p>
            <a:pPr lvl="0" algn="ctr"/>
            <a:fld id="{9A0DB2DC-4C9A-4742-B13C-FB6460FD3503}" type="slidenum">
              <a:rPr lang="zh-CN" altLang="en-US" sz="1200" dirty="0">
                <a:solidFill>
                  <a:schemeClr val="bg1"/>
                </a:solidFill>
                <a:latin typeface="Copperplate Gothic Bold" pitchFamily="34" charset="0"/>
                <a:ea typeface="微软雅黑" panose="020B0503020204020204" pitchFamily="34" charset="-122"/>
              </a:rPr>
              <a:pPr lvl="0" algn="ctr"/>
              <a:t>24</a:t>
            </a:fld>
            <a:endParaRPr lang="zh-CN" altLang="en-US" sz="1200" dirty="0">
              <a:solidFill>
                <a:schemeClr val="bg1"/>
              </a:solidFill>
              <a:latin typeface="Copperplate Gothic Bold" pitchFamily="34" charset="0"/>
              <a:ea typeface="微软雅黑" panose="020B0503020204020204" pitchFamily="34" charset="-122"/>
            </a:endParaRPr>
          </a:p>
        </p:txBody>
      </p:sp>
      <p:sp>
        <p:nvSpPr>
          <p:cNvPr id="64514" name="TextBox 5"/>
          <p:cNvSpPr txBox="1"/>
          <p:nvPr/>
        </p:nvSpPr>
        <p:spPr>
          <a:xfrm>
            <a:off x="1703388" y="404813"/>
            <a:ext cx="8856662" cy="460375"/>
          </a:xfrm>
          <a:prstGeom prst="rect">
            <a:avLst/>
          </a:prstGeom>
          <a:noFill/>
          <a:ln w="9525">
            <a:noFill/>
          </a:ln>
        </p:spPr>
        <p:txBody>
          <a:bodyPr anchor="t">
            <a:spAutoFit/>
          </a:bodyPr>
          <a:lstStyle/>
          <a:p>
            <a:r>
              <a:rPr lang="zh-CN" altLang="en-US" sz="2400" b="1" dirty="0">
                <a:solidFill>
                  <a:schemeClr val="accent1"/>
                </a:solidFill>
                <a:latin typeface="Copperplate Gothic Bold" pitchFamily="34" charset="0"/>
                <a:ea typeface="微软雅黑" panose="020B0503020204020204" pitchFamily="34" charset="-122"/>
              </a:rPr>
              <a:t>冷冻二次泵本地开机操作</a:t>
            </a:r>
          </a:p>
        </p:txBody>
      </p:sp>
      <p:graphicFrame>
        <p:nvGraphicFramePr>
          <p:cNvPr id="3" name="表格 2"/>
          <p:cNvGraphicFramePr>
            <a:graphicFrameLocks noGrp="1"/>
          </p:cNvGraphicFramePr>
          <p:nvPr/>
        </p:nvGraphicFramePr>
        <p:xfrm>
          <a:off x="695625" y="1124840"/>
          <a:ext cx="3816265" cy="3560393"/>
        </p:xfrm>
        <a:graphic>
          <a:graphicData uri="http://schemas.openxmlformats.org/drawingml/2006/table">
            <a:tbl>
              <a:tblPr firstRow="1" bandRow="1">
                <a:tableStyleId>{5C22544A-7EE6-4342-B048-85BDC9FD1C3A}</a:tableStyleId>
              </a:tblPr>
              <a:tblGrid>
                <a:gridCol w="837717"/>
                <a:gridCol w="2978548"/>
              </a:tblGrid>
              <a:tr h="995628">
                <a:tc>
                  <a:txBody>
                    <a:bodyPr/>
                    <a:lstStyle/>
                    <a:p>
                      <a:pPr algn="ctr"/>
                      <a:r>
                        <a:rPr lang="zh-CN" altLang="en-US" sz="1600" dirty="0"/>
                        <a:t>序号</a:t>
                      </a:r>
                    </a:p>
                  </a:txBody>
                  <a:tcPr marT="45719" marB="45719" anchor="ctr"/>
                </a:tc>
                <a:tc>
                  <a:txBody>
                    <a:bodyPr/>
                    <a:lstStyle/>
                    <a:p>
                      <a:pPr algn="ctr"/>
                      <a:r>
                        <a:rPr lang="zh-CN" altLang="en-US" sz="1600" dirty="0" smtClean="0"/>
                        <a:t>开机步骤</a:t>
                      </a:r>
                      <a:endParaRPr lang="zh-CN" altLang="en-US" sz="1600" dirty="0"/>
                    </a:p>
                  </a:txBody>
                  <a:tcPr marT="45719" marB="45719" anchor="ctr"/>
                </a:tc>
              </a:tr>
              <a:tr h="810260">
                <a:tc>
                  <a:txBody>
                    <a:bodyPr/>
                    <a:lstStyle/>
                    <a:p>
                      <a:pPr marL="0" algn="ctr" defTabSz="1218565" rtl="0" eaLnBrk="1" fontAlgn="ctr" latinLnBrk="0" hangingPunct="1"/>
                      <a:r>
                        <a:rPr lang="en-US" altLang="zh-CN" sz="1600" b="0" i="0" u="none" strike="noStrike" kern="1200" dirty="0" smtClean="0">
                          <a:solidFill>
                            <a:srgbClr val="000000"/>
                          </a:solidFill>
                          <a:effectLst/>
                          <a:latin typeface="+mn-ea"/>
                          <a:ea typeface="+mn-ea"/>
                          <a:cs typeface="+mn-cs"/>
                        </a:rPr>
                        <a:t>1</a:t>
                      </a:r>
                      <a:endParaRPr lang="zh-CN" altLang="en-US" sz="1600" b="0" i="0" u="none" strike="noStrike" kern="1200" dirty="0">
                        <a:solidFill>
                          <a:srgbClr val="000000"/>
                        </a:solidFill>
                        <a:effectLst/>
                        <a:latin typeface="+mn-ea"/>
                        <a:ea typeface="+mn-ea"/>
                        <a:cs typeface="+mn-cs"/>
                      </a:endParaRPr>
                    </a:p>
                  </a:txBody>
                  <a:tcPr marT="45719" marB="45719" anchor="ctr"/>
                </a:tc>
                <a:tc>
                  <a:txBody>
                    <a:bodyPr/>
                    <a:lstStyle/>
                    <a:p>
                      <a:pPr algn="l" fontAlgn="ctr"/>
                      <a:r>
                        <a:rPr lang="zh-CN" altLang="en-US" sz="1600" b="0" i="0" u="none" strike="noStrike" dirty="0">
                          <a:solidFill>
                            <a:srgbClr val="000000"/>
                          </a:solidFill>
                          <a:effectLst/>
                          <a:latin typeface="微软雅黑" panose="020B0503020204020204" pitchFamily="34" charset="-122"/>
                          <a:ea typeface="微软雅黑" panose="020B0503020204020204" pitchFamily="34" charset="-122"/>
                        </a:rPr>
                        <a:t>将</a:t>
                      </a:r>
                      <a:r>
                        <a:rPr lang="zh-CN" altLang="en-US" sz="1600" b="0" i="0" u="none" strike="noStrike" dirty="0" smtClean="0">
                          <a:solidFill>
                            <a:srgbClr val="000000"/>
                          </a:solidFill>
                          <a:effectLst/>
                          <a:latin typeface="微软雅黑" panose="020B0503020204020204" pitchFamily="34" charset="-122"/>
                          <a:ea typeface="微软雅黑" panose="020B0503020204020204" pitchFamily="34" charset="-122"/>
                        </a:rPr>
                        <a:t>（</a:t>
                      </a:r>
                      <a:r>
                        <a:rPr lang="en-US" altLang="zh-CN" sz="1600" b="0" i="0" u="none" strike="noStrike" dirty="0" smtClean="0">
                          <a:solidFill>
                            <a:srgbClr val="000000"/>
                          </a:solidFill>
                          <a:effectLst/>
                          <a:latin typeface="微软雅黑" panose="020B0503020204020204" pitchFamily="34" charset="-122"/>
                          <a:ea typeface="微软雅黑" panose="020B0503020204020204" pitchFamily="34" charset="-122"/>
                        </a:rPr>
                        <a:t>BA</a:t>
                      </a:r>
                      <a:r>
                        <a:rPr lang="zh-CN" altLang="en-US" sz="1600" b="0" i="0" u="none" strike="noStrike" dirty="0" smtClean="0">
                          <a:solidFill>
                            <a:srgbClr val="000000"/>
                          </a:solidFill>
                          <a:effectLst/>
                          <a:latin typeface="微软雅黑" panose="020B0503020204020204" pitchFamily="34" charset="-122"/>
                          <a:ea typeface="微软雅黑" panose="020B0503020204020204" pitchFamily="34" charset="-122"/>
                        </a:rPr>
                        <a:t>自动</a:t>
                      </a:r>
                      <a:r>
                        <a:rPr lang="en-US" altLang="zh-CN" sz="1600" b="0" i="0" u="none" strike="noStrike" dirty="0" smtClean="0">
                          <a:solidFill>
                            <a:srgbClr val="000000"/>
                          </a:solidFill>
                          <a:effectLst/>
                          <a:latin typeface="微软雅黑" panose="020B0503020204020204" pitchFamily="34" charset="-122"/>
                          <a:ea typeface="微软雅黑" panose="020B0503020204020204" pitchFamily="34" charset="-122"/>
                        </a:rPr>
                        <a:t>/</a:t>
                      </a:r>
                      <a:r>
                        <a:rPr lang="zh-CN" altLang="en-US" sz="1600" b="0" i="0" u="none" strike="noStrike" dirty="0" smtClean="0">
                          <a:solidFill>
                            <a:srgbClr val="000000"/>
                          </a:solidFill>
                          <a:effectLst/>
                          <a:latin typeface="微软雅黑" panose="020B0503020204020204" pitchFamily="34" charset="-122"/>
                          <a:ea typeface="微软雅黑" panose="020B0503020204020204" pitchFamily="34" charset="-122"/>
                        </a:rPr>
                        <a:t>本地自动）</a:t>
                      </a:r>
                      <a:r>
                        <a:rPr lang="zh-CN" altLang="en-US" sz="1600" b="0" i="0" u="none" strike="noStrike" dirty="0">
                          <a:solidFill>
                            <a:srgbClr val="000000"/>
                          </a:solidFill>
                          <a:effectLst/>
                          <a:latin typeface="微软雅黑" panose="020B0503020204020204" pitchFamily="34" charset="-122"/>
                          <a:ea typeface="微软雅黑" panose="020B0503020204020204" pitchFamily="34" charset="-122"/>
                        </a:rPr>
                        <a:t>旋钮打</a:t>
                      </a:r>
                      <a:r>
                        <a:rPr lang="zh-CN" altLang="en-US" sz="1600" b="0" i="0" u="none" strike="noStrike" dirty="0" smtClean="0">
                          <a:solidFill>
                            <a:srgbClr val="000000"/>
                          </a:solidFill>
                          <a:effectLst/>
                          <a:latin typeface="微软雅黑" panose="020B0503020204020204" pitchFamily="34" charset="-122"/>
                          <a:ea typeface="微软雅黑" panose="020B0503020204020204" pitchFamily="34" charset="-122"/>
                        </a:rPr>
                        <a:t>至本地自动</a:t>
                      </a:r>
                      <a:endParaRPr lang="zh-CN" altLang="en-US" sz="16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r>
              <a:tr h="944245">
                <a:tc>
                  <a:txBody>
                    <a:bodyPr/>
                    <a:lstStyle/>
                    <a:p>
                      <a:pPr marL="0" algn="ctr" defTabSz="1218565" rtl="0" eaLnBrk="1" fontAlgn="ctr" latinLnBrk="0" hangingPunct="1"/>
                      <a:r>
                        <a:rPr lang="en-US" altLang="zh-CN" sz="1600" b="0" i="0" u="none" strike="noStrike" kern="1200" dirty="0" smtClean="0">
                          <a:solidFill>
                            <a:srgbClr val="000000"/>
                          </a:solidFill>
                          <a:effectLst/>
                          <a:latin typeface="+mn-ea"/>
                          <a:ea typeface="+mn-ea"/>
                          <a:cs typeface="+mn-cs"/>
                        </a:rPr>
                        <a:t>2</a:t>
                      </a:r>
                      <a:endParaRPr lang="zh-CN" altLang="en-US" sz="1600" b="0" i="0" u="none" strike="noStrike" kern="1200" dirty="0">
                        <a:solidFill>
                          <a:srgbClr val="000000"/>
                        </a:solidFill>
                        <a:effectLst/>
                        <a:latin typeface="+mn-ea"/>
                        <a:ea typeface="+mn-ea"/>
                        <a:cs typeface="+mn-cs"/>
                      </a:endParaRPr>
                    </a:p>
                  </a:txBody>
                  <a:tcPr marT="45719" marB="45719" anchor="ctr"/>
                </a:tc>
                <a:tc>
                  <a:txBody>
                    <a:bodyPr/>
                    <a:lstStyle/>
                    <a:p>
                      <a:pPr algn="l" fontAlgn="ctr"/>
                      <a:r>
                        <a:rPr lang="zh-CN" altLang="en-US" sz="1600" b="0" i="0" u="none" strike="noStrike" dirty="0" smtClean="0">
                          <a:solidFill>
                            <a:srgbClr val="000000"/>
                          </a:solidFill>
                          <a:effectLst/>
                          <a:latin typeface="微软雅黑" panose="020B0503020204020204" pitchFamily="34" charset="-122"/>
                          <a:ea typeface="微软雅黑" panose="020B0503020204020204" pitchFamily="34" charset="-122"/>
                        </a:rPr>
                        <a:t>将（手动</a:t>
                      </a:r>
                      <a:r>
                        <a:rPr lang="en-US" altLang="zh-CN" sz="1600" b="0" i="0" u="none" strike="noStrike" dirty="0" smtClean="0">
                          <a:solidFill>
                            <a:srgbClr val="000000"/>
                          </a:solidFill>
                          <a:effectLst/>
                          <a:latin typeface="微软雅黑" panose="020B0503020204020204" pitchFamily="34" charset="-122"/>
                          <a:ea typeface="微软雅黑" panose="020B0503020204020204" pitchFamily="34" charset="-122"/>
                        </a:rPr>
                        <a:t>/</a:t>
                      </a:r>
                      <a:r>
                        <a:rPr lang="zh-CN" altLang="en-US" sz="1600" b="0" i="0" u="none" strike="noStrike" dirty="0" smtClean="0">
                          <a:solidFill>
                            <a:srgbClr val="000000"/>
                          </a:solidFill>
                          <a:effectLst/>
                          <a:latin typeface="微软雅黑" panose="020B0503020204020204" pitchFamily="34" charset="-122"/>
                          <a:ea typeface="微软雅黑" panose="020B0503020204020204" pitchFamily="34" charset="-122"/>
                        </a:rPr>
                        <a:t>自动）旋钮打至自动</a:t>
                      </a:r>
                      <a:endParaRPr lang="zh-CN" altLang="en-US" sz="16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r>
              <a:tr h="810260">
                <a:tc>
                  <a:txBody>
                    <a:bodyPr/>
                    <a:lstStyle/>
                    <a:p>
                      <a:pPr marL="0" algn="ctr" defTabSz="1218565" rtl="0" eaLnBrk="1" fontAlgn="ctr" latinLnBrk="0" hangingPunct="1"/>
                      <a:r>
                        <a:rPr lang="en-US" altLang="zh-CN" sz="1600" b="0" i="0" u="none" strike="noStrike" kern="1200" dirty="0" smtClean="0">
                          <a:solidFill>
                            <a:srgbClr val="000000"/>
                          </a:solidFill>
                          <a:effectLst/>
                          <a:latin typeface="+mn-ea"/>
                          <a:ea typeface="+mn-ea"/>
                          <a:cs typeface="+mn-cs"/>
                        </a:rPr>
                        <a:t>3</a:t>
                      </a:r>
                      <a:endParaRPr lang="zh-CN" altLang="en-US" sz="1600" b="0" i="0" u="none" strike="noStrike" kern="1200" dirty="0">
                        <a:solidFill>
                          <a:srgbClr val="000000"/>
                        </a:solidFill>
                        <a:effectLst/>
                        <a:latin typeface="+mn-ea"/>
                        <a:ea typeface="+mn-ea"/>
                        <a:cs typeface="+mn-cs"/>
                      </a:endParaRPr>
                    </a:p>
                  </a:txBody>
                  <a:tcPr marT="45719" marB="45719" anchor="ctr"/>
                </a:tc>
                <a:tc>
                  <a:txBody>
                    <a:bodyPr/>
                    <a:lstStyle/>
                    <a:p>
                      <a:pPr algn="l" fontAlgn="ctr"/>
                      <a:r>
                        <a:rPr lang="zh-CN" altLang="en-US" sz="1600" b="0" i="0" u="none" strike="noStrike" dirty="0" smtClean="0">
                          <a:solidFill>
                            <a:srgbClr val="000000"/>
                          </a:solidFill>
                          <a:effectLst/>
                          <a:latin typeface="微软雅黑" panose="020B0503020204020204" pitchFamily="34" charset="-122"/>
                          <a:ea typeface="微软雅黑" panose="020B0503020204020204" pitchFamily="34" charset="-122"/>
                        </a:rPr>
                        <a:t>点击</a:t>
                      </a:r>
                      <a:r>
                        <a:rPr lang="en-US" altLang="zh-CN" sz="1600" b="0" i="0" u="none" strike="noStrike" dirty="0" smtClean="0">
                          <a:solidFill>
                            <a:srgbClr val="000000"/>
                          </a:solidFill>
                          <a:effectLst/>
                          <a:latin typeface="微软雅黑" panose="020B0503020204020204" pitchFamily="34" charset="-122"/>
                          <a:ea typeface="微软雅黑" panose="020B0503020204020204" pitchFamily="34" charset="-122"/>
                        </a:rPr>
                        <a:t>F2</a:t>
                      </a:r>
                      <a:r>
                        <a:rPr lang="zh-CN" altLang="en-US" sz="1600" b="0" i="0" u="none" strike="noStrike" dirty="0" smtClean="0">
                          <a:solidFill>
                            <a:srgbClr val="000000"/>
                          </a:solidFill>
                          <a:effectLst/>
                          <a:latin typeface="微软雅黑" panose="020B0503020204020204" pitchFamily="34" charset="-122"/>
                          <a:ea typeface="微软雅黑" panose="020B0503020204020204" pitchFamily="34" charset="-122"/>
                        </a:rPr>
                        <a:t>，操作完成后水泵正常关机</a:t>
                      </a:r>
                      <a:endParaRPr lang="zh-CN" altLang="en-US" sz="16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r>
            </a:tbl>
          </a:graphicData>
        </a:graphic>
      </p:graphicFrame>
      <p:pic>
        <p:nvPicPr>
          <p:cNvPr id="12290" name="Picture 2"/>
          <p:cNvPicPr>
            <a:picLocks noChangeAspect="1" noChangeArrowheads="1"/>
          </p:cNvPicPr>
          <p:nvPr/>
        </p:nvPicPr>
        <p:blipFill>
          <a:blip r:embed="rId3" cstate="print"/>
          <a:srcRect/>
          <a:stretch>
            <a:fillRect/>
          </a:stretch>
        </p:blipFill>
        <p:spPr bwMode="auto">
          <a:xfrm>
            <a:off x="4943920" y="1196845"/>
            <a:ext cx="6720466" cy="5040350"/>
          </a:xfrm>
          <a:prstGeom prst="rect">
            <a:avLst/>
          </a:prstGeom>
          <a:noFill/>
          <a:ln w="9525">
            <a:noFill/>
            <a:miter lim="800000"/>
            <a:headEnd/>
            <a:tailEnd/>
          </a:ln>
        </p:spPr>
      </p:pic>
      <p:sp>
        <p:nvSpPr>
          <p:cNvPr id="5" name="流程图: 可选过程 4"/>
          <p:cNvSpPr/>
          <p:nvPr/>
        </p:nvSpPr>
        <p:spPr>
          <a:xfrm>
            <a:off x="9912265" y="4869100"/>
            <a:ext cx="720725" cy="720725"/>
          </a:xfrm>
          <a:prstGeom prst="flowChartAlternateProcess">
            <a:avLst/>
          </a:prstGeom>
          <a:noFill/>
          <a:ln>
            <a:solidFill>
              <a:srgbClr val="C00000"/>
            </a:solidFill>
          </a:ln>
          <a:extLst>
            <a:ext uri="{909E8E84-426E-40DD-AFC4-6F175D3DCCD1}">
              <a14:hiddenFill xmlns:a14="http://schemas.microsoft.com/office/drawing/2010/main">
                <a:solidFill>
                  <a:schemeClr val="accent1">
                    <a:tint val="100000"/>
                    <a:shade val="100000"/>
                    <a:hueMod val="100000"/>
                    <a:satMod val="100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10" name="流程图: 可选过程 9"/>
          <p:cNvSpPr/>
          <p:nvPr/>
        </p:nvSpPr>
        <p:spPr>
          <a:xfrm>
            <a:off x="8688180" y="4869100"/>
            <a:ext cx="720725" cy="720725"/>
          </a:xfrm>
          <a:prstGeom prst="flowChartAlternateProcess">
            <a:avLst/>
          </a:prstGeom>
          <a:noFill/>
          <a:ln>
            <a:solidFill>
              <a:srgbClr val="C00000"/>
            </a:solidFill>
          </a:ln>
          <a:extLst>
            <a:ext uri="{909E8E84-426E-40DD-AFC4-6F175D3DCCD1}">
              <a14:hiddenFill xmlns:a14="http://schemas.microsoft.com/office/drawing/2010/main">
                <a:solidFill>
                  <a:schemeClr val="accent1">
                    <a:tint val="100000"/>
                    <a:shade val="100000"/>
                    <a:hueMod val="100000"/>
                    <a:satMod val="100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11" name="流程图: 可选过程 10"/>
          <p:cNvSpPr/>
          <p:nvPr/>
        </p:nvSpPr>
        <p:spPr>
          <a:xfrm>
            <a:off x="7536100" y="3645015"/>
            <a:ext cx="432030" cy="432030"/>
          </a:xfrm>
          <a:prstGeom prst="flowChartAlternateProcess">
            <a:avLst/>
          </a:prstGeom>
          <a:noFill/>
          <a:ln>
            <a:solidFill>
              <a:srgbClr val="C00000"/>
            </a:solidFill>
          </a:ln>
          <a:extLst>
            <a:ext uri="{909E8E84-426E-40DD-AFC4-6F175D3DCCD1}">
              <a14:hiddenFill xmlns:a14="http://schemas.microsoft.com/office/drawing/2010/main">
                <a:solidFill>
                  <a:schemeClr val="accent1">
                    <a:tint val="100000"/>
                    <a:shade val="100000"/>
                    <a:hueMod val="100000"/>
                    <a:satMod val="100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Tree>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灯片编号占位符 1"/>
          <p:cNvSpPr>
            <a:spLocks noGrp="1"/>
          </p:cNvSpPr>
          <p:nvPr>
            <p:ph type="sldNum" sz="quarter" idx="4"/>
          </p:nvPr>
        </p:nvSpPr>
        <p:spPr/>
        <p:txBody>
          <a:bodyPr wrap="square" lIns="0" tIns="0" rIns="0" bIns="0" anchor="ctr" anchorCtr="1"/>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Copperplate Gothic Bold" pitchFamily="34" charset="0"/>
                <a:ea typeface="微软雅黑" panose="020B0503020204020204" pitchFamily="34"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opperplate Gothic Bold" pitchFamily="34" charset="0"/>
                <a:ea typeface="微软雅黑" panose="020B0503020204020204" pitchFamily="34"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opperplate Gothic Bold" pitchFamily="34" charset="0"/>
                <a:ea typeface="微软雅黑" panose="020B0503020204020204" pitchFamily="34"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opperplate Gothic Bold" pitchFamily="34" charset="0"/>
                <a:ea typeface="微软雅黑" panose="020B0503020204020204" pitchFamily="34"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opperplate Gothic Bold" pitchFamily="34" charset="0"/>
                <a:ea typeface="微软雅黑" panose="020B0503020204020204" pitchFamily="34" charset="-122"/>
                <a:cs typeface="+mn-cs"/>
              </a:defRPr>
            </a:lvl5pPr>
          </a:lstStyle>
          <a:p>
            <a:pPr lvl="0" algn="ctr"/>
            <a:fld id="{9A0DB2DC-4C9A-4742-B13C-FB6460FD3503}" type="slidenum">
              <a:rPr lang="zh-CN" altLang="en-US" sz="1200" dirty="0">
                <a:solidFill>
                  <a:schemeClr val="bg1"/>
                </a:solidFill>
                <a:latin typeface="Copperplate Gothic Bold" pitchFamily="34" charset="0"/>
                <a:ea typeface="微软雅黑" panose="020B0503020204020204" pitchFamily="34" charset="-122"/>
              </a:rPr>
              <a:pPr lvl="0" algn="ctr"/>
              <a:t>25</a:t>
            </a:fld>
            <a:endParaRPr lang="zh-CN" altLang="en-US" sz="1200" dirty="0">
              <a:solidFill>
                <a:schemeClr val="bg1"/>
              </a:solidFill>
              <a:latin typeface="Copperplate Gothic Bold" pitchFamily="34" charset="0"/>
              <a:ea typeface="微软雅黑" panose="020B0503020204020204" pitchFamily="34" charset="-122"/>
            </a:endParaRPr>
          </a:p>
        </p:txBody>
      </p:sp>
      <p:sp>
        <p:nvSpPr>
          <p:cNvPr id="64514" name="TextBox 5"/>
          <p:cNvSpPr txBox="1"/>
          <p:nvPr/>
        </p:nvSpPr>
        <p:spPr>
          <a:xfrm>
            <a:off x="1703388" y="404813"/>
            <a:ext cx="8856662" cy="460375"/>
          </a:xfrm>
          <a:prstGeom prst="rect">
            <a:avLst/>
          </a:prstGeom>
          <a:noFill/>
          <a:ln w="9525">
            <a:noFill/>
          </a:ln>
        </p:spPr>
        <p:txBody>
          <a:bodyPr anchor="t">
            <a:spAutoFit/>
          </a:bodyPr>
          <a:lstStyle/>
          <a:p>
            <a:r>
              <a:rPr lang="zh-CN" altLang="en-US" sz="2400" b="1" dirty="0">
                <a:solidFill>
                  <a:schemeClr val="accent1"/>
                </a:solidFill>
                <a:latin typeface="Copperplate Gothic Bold" pitchFamily="34" charset="0"/>
                <a:ea typeface="微软雅黑" panose="020B0503020204020204" pitchFamily="34" charset="-122"/>
              </a:rPr>
              <a:t>冷冻二次泵</a:t>
            </a:r>
            <a:r>
              <a:rPr lang="zh-CN" altLang="en-US" sz="2400" b="1" dirty="0" smtClean="0">
                <a:solidFill>
                  <a:schemeClr val="accent1"/>
                </a:solidFill>
                <a:latin typeface="Copperplate Gothic Bold" pitchFamily="34" charset="0"/>
                <a:ea typeface="微软雅黑" panose="020B0503020204020204" pitchFamily="34" charset="-122"/>
              </a:rPr>
              <a:t>本地</a:t>
            </a:r>
            <a:r>
              <a:rPr lang="zh-CN" altLang="en-US" sz="2400" b="1" dirty="0" smtClean="0">
                <a:solidFill>
                  <a:schemeClr val="accent1"/>
                </a:solidFill>
              </a:rPr>
              <a:t>关机</a:t>
            </a:r>
            <a:r>
              <a:rPr lang="zh-CN" altLang="en-US" sz="2400" b="1" dirty="0" smtClean="0">
                <a:solidFill>
                  <a:schemeClr val="accent1"/>
                </a:solidFill>
                <a:latin typeface="Copperplate Gothic Bold" pitchFamily="34" charset="0"/>
                <a:ea typeface="微软雅黑" panose="020B0503020204020204" pitchFamily="34" charset="-122"/>
              </a:rPr>
              <a:t>操作</a:t>
            </a:r>
            <a:endParaRPr lang="zh-CN" altLang="en-US" sz="2400" b="1" dirty="0">
              <a:solidFill>
                <a:schemeClr val="accent1"/>
              </a:solidFill>
              <a:latin typeface="Copperplate Gothic Bold" pitchFamily="34" charset="0"/>
              <a:ea typeface="微软雅黑" panose="020B0503020204020204" pitchFamily="34" charset="-122"/>
            </a:endParaRPr>
          </a:p>
        </p:txBody>
      </p:sp>
      <p:graphicFrame>
        <p:nvGraphicFramePr>
          <p:cNvPr id="3" name="表格 2"/>
          <p:cNvGraphicFramePr>
            <a:graphicFrameLocks noGrp="1"/>
          </p:cNvGraphicFramePr>
          <p:nvPr/>
        </p:nvGraphicFramePr>
        <p:xfrm>
          <a:off x="695625" y="1124840"/>
          <a:ext cx="3816265" cy="3560393"/>
        </p:xfrm>
        <a:graphic>
          <a:graphicData uri="http://schemas.openxmlformats.org/drawingml/2006/table">
            <a:tbl>
              <a:tblPr firstRow="1" bandRow="1">
                <a:tableStyleId>{5C22544A-7EE6-4342-B048-85BDC9FD1C3A}</a:tableStyleId>
              </a:tblPr>
              <a:tblGrid>
                <a:gridCol w="837717"/>
                <a:gridCol w="2978548"/>
              </a:tblGrid>
              <a:tr h="995628">
                <a:tc>
                  <a:txBody>
                    <a:bodyPr/>
                    <a:lstStyle/>
                    <a:p>
                      <a:pPr algn="ctr"/>
                      <a:r>
                        <a:rPr lang="zh-CN" altLang="en-US" sz="1600" dirty="0"/>
                        <a:t>序号</a:t>
                      </a:r>
                    </a:p>
                  </a:txBody>
                  <a:tcPr marT="45719" marB="45719" anchor="ctr"/>
                </a:tc>
                <a:tc>
                  <a:txBody>
                    <a:bodyPr/>
                    <a:lstStyle/>
                    <a:p>
                      <a:pPr algn="ctr"/>
                      <a:r>
                        <a:rPr lang="zh-CN" altLang="en-US" sz="1600" dirty="0" smtClean="0"/>
                        <a:t>关机步骤</a:t>
                      </a:r>
                      <a:endParaRPr lang="zh-CN" altLang="en-US" sz="1600" dirty="0"/>
                    </a:p>
                  </a:txBody>
                  <a:tcPr marT="45719" marB="45719" anchor="ctr"/>
                </a:tc>
              </a:tr>
              <a:tr h="810260">
                <a:tc>
                  <a:txBody>
                    <a:bodyPr/>
                    <a:lstStyle/>
                    <a:p>
                      <a:pPr marL="0" algn="ctr" defTabSz="1218565" rtl="0" eaLnBrk="1" fontAlgn="ctr" latinLnBrk="0" hangingPunct="1"/>
                      <a:r>
                        <a:rPr lang="en-US" altLang="zh-CN" sz="1600" b="0" i="0" u="none" strike="noStrike" kern="1200" dirty="0" smtClean="0">
                          <a:solidFill>
                            <a:srgbClr val="000000"/>
                          </a:solidFill>
                          <a:effectLst/>
                          <a:latin typeface="+mn-ea"/>
                          <a:ea typeface="+mn-ea"/>
                          <a:cs typeface="+mn-cs"/>
                        </a:rPr>
                        <a:t>1</a:t>
                      </a:r>
                      <a:endParaRPr lang="zh-CN" altLang="en-US" sz="1600" b="0" i="0" u="none" strike="noStrike" kern="1200" dirty="0">
                        <a:solidFill>
                          <a:srgbClr val="000000"/>
                        </a:solidFill>
                        <a:effectLst/>
                        <a:latin typeface="+mn-ea"/>
                        <a:ea typeface="+mn-ea"/>
                        <a:cs typeface="+mn-cs"/>
                      </a:endParaRPr>
                    </a:p>
                  </a:txBody>
                  <a:tcPr marT="45719" marB="45719" anchor="ctr"/>
                </a:tc>
                <a:tc>
                  <a:txBody>
                    <a:bodyPr/>
                    <a:lstStyle/>
                    <a:p>
                      <a:pPr algn="l" fontAlgn="ctr"/>
                      <a:r>
                        <a:rPr lang="zh-CN" altLang="en-US" sz="1600" b="0" i="0" u="none" strike="noStrike" dirty="0">
                          <a:solidFill>
                            <a:srgbClr val="000000"/>
                          </a:solidFill>
                          <a:effectLst/>
                          <a:latin typeface="微软雅黑" panose="020B0503020204020204" pitchFamily="34" charset="-122"/>
                          <a:ea typeface="微软雅黑" panose="020B0503020204020204" pitchFamily="34" charset="-122"/>
                        </a:rPr>
                        <a:t>将</a:t>
                      </a:r>
                      <a:r>
                        <a:rPr lang="zh-CN" altLang="en-US" sz="1600" b="0" i="0" u="none" strike="noStrike" dirty="0" smtClean="0">
                          <a:solidFill>
                            <a:srgbClr val="000000"/>
                          </a:solidFill>
                          <a:effectLst/>
                          <a:latin typeface="微软雅黑" panose="020B0503020204020204" pitchFamily="34" charset="-122"/>
                          <a:ea typeface="微软雅黑" panose="020B0503020204020204" pitchFamily="34" charset="-122"/>
                        </a:rPr>
                        <a:t>（</a:t>
                      </a:r>
                      <a:r>
                        <a:rPr lang="en-US" altLang="zh-CN" sz="1600" b="0" i="0" u="none" strike="noStrike" dirty="0" smtClean="0">
                          <a:solidFill>
                            <a:srgbClr val="000000"/>
                          </a:solidFill>
                          <a:effectLst/>
                          <a:latin typeface="微软雅黑" panose="020B0503020204020204" pitchFamily="34" charset="-122"/>
                          <a:ea typeface="微软雅黑" panose="020B0503020204020204" pitchFamily="34" charset="-122"/>
                        </a:rPr>
                        <a:t>BA</a:t>
                      </a:r>
                      <a:r>
                        <a:rPr lang="zh-CN" altLang="en-US" sz="1600" b="0" i="0" u="none" strike="noStrike" dirty="0" smtClean="0">
                          <a:solidFill>
                            <a:srgbClr val="000000"/>
                          </a:solidFill>
                          <a:effectLst/>
                          <a:latin typeface="微软雅黑" panose="020B0503020204020204" pitchFamily="34" charset="-122"/>
                          <a:ea typeface="微软雅黑" panose="020B0503020204020204" pitchFamily="34" charset="-122"/>
                        </a:rPr>
                        <a:t>自动</a:t>
                      </a:r>
                      <a:r>
                        <a:rPr lang="en-US" altLang="zh-CN" sz="1600" b="0" i="0" u="none" strike="noStrike" dirty="0" smtClean="0">
                          <a:solidFill>
                            <a:srgbClr val="000000"/>
                          </a:solidFill>
                          <a:effectLst/>
                          <a:latin typeface="微软雅黑" panose="020B0503020204020204" pitchFamily="34" charset="-122"/>
                          <a:ea typeface="微软雅黑" panose="020B0503020204020204" pitchFamily="34" charset="-122"/>
                        </a:rPr>
                        <a:t>/</a:t>
                      </a:r>
                      <a:r>
                        <a:rPr lang="zh-CN" altLang="en-US" sz="1600" b="0" i="0" u="none" strike="noStrike" dirty="0" smtClean="0">
                          <a:solidFill>
                            <a:srgbClr val="000000"/>
                          </a:solidFill>
                          <a:effectLst/>
                          <a:latin typeface="微软雅黑" panose="020B0503020204020204" pitchFamily="34" charset="-122"/>
                          <a:ea typeface="微软雅黑" panose="020B0503020204020204" pitchFamily="34" charset="-122"/>
                        </a:rPr>
                        <a:t>本地自动）</a:t>
                      </a:r>
                      <a:r>
                        <a:rPr lang="zh-CN" altLang="en-US" sz="1600" b="0" i="0" u="none" strike="noStrike" dirty="0">
                          <a:solidFill>
                            <a:srgbClr val="000000"/>
                          </a:solidFill>
                          <a:effectLst/>
                          <a:latin typeface="微软雅黑" panose="020B0503020204020204" pitchFamily="34" charset="-122"/>
                          <a:ea typeface="微软雅黑" panose="020B0503020204020204" pitchFamily="34" charset="-122"/>
                        </a:rPr>
                        <a:t>旋钮打</a:t>
                      </a:r>
                      <a:r>
                        <a:rPr lang="zh-CN" altLang="en-US" sz="1600" b="0" i="0" u="none" strike="noStrike" dirty="0" smtClean="0">
                          <a:solidFill>
                            <a:srgbClr val="000000"/>
                          </a:solidFill>
                          <a:effectLst/>
                          <a:latin typeface="微软雅黑" panose="020B0503020204020204" pitchFamily="34" charset="-122"/>
                          <a:ea typeface="微软雅黑" panose="020B0503020204020204" pitchFamily="34" charset="-122"/>
                        </a:rPr>
                        <a:t>至本地自动</a:t>
                      </a:r>
                      <a:endParaRPr lang="zh-CN" altLang="en-US" sz="16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r>
              <a:tr h="944245">
                <a:tc>
                  <a:txBody>
                    <a:bodyPr/>
                    <a:lstStyle/>
                    <a:p>
                      <a:pPr marL="0" algn="ctr" defTabSz="1218565" rtl="0" eaLnBrk="1" fontAlgn="ctr" latinLnBrk="0" hangingPunct="1"/>
                      <a:r>
                        <a:rPr lang="en-US" altLang="zh-CN" sz="1600" b="0" i="0" u="none" strike="noStrike" kern="1200" dirty="0" smtClean="0">
                          <a:solidFill>
                            <a:srgbClr val="000000"/>
                          </a:solidFill>
                          <a:effectLst/>
                          <a:latin typeface="+mn-ea"/>
                          <a:ea typeface="+mn-ea"/>
                          <a:cs typeface="+mn-cs"/>
                        </a:rPr>
                        <a:t>2</a:t>
                      </a:r>
                      <a:endParaRPr lang="zh-CN" altLang="en-US" sz="1600" b="0" i="0" u="none" strike="noStrike" kern="1200" dirty="0">
                        <a:solidFill>
                          <a:srgbClr val="000000"/>
                        </a:solidFill>
                        <a:effectLst/>
                        <a:latin typeface="+mn-ea"/>
                        <a:ea typeface="+mn-ea"/>
                        <a:cs typeface="+mn-cs"/>
                      </a:endParaRPr>
                    </a:p>
                  </a:txBody>
                  <a:tcPr marT="45719" marB="45719" anchor="ctr"/>
                </a:tc>
                <a:tc>
                  <a:txBody>
                    <a:bodyPr/>
                    <a:lstStyle/>
                    <a:p>
                      <a:pPr algn="l" fontAlgn="ctr"/>
                      <a:r>
                        <a:rPr lang="zh-CN" altLang="en-US" sz="1600" b="0" i="0" u="none" strike="noStrike" dirty="0" smtClean="0">
                          <a:solidFill>
                            <a:srgbClr val="000000"/>
                          </a:solidFill>
                          <a:effectLst/>
                          <a:latin typeface="微软雅黑" panose="020B0503020204020204" pitchFamily="34" charset="-122"/>
                          <a:ea typeface="微软雅黑" panose="020B0503020204020204" pitchFamily="34" charset="-122"/>
                        </a:rPr>
                        <a:t>将（手动</a:t>
                      </a:r>
                      <a:r>
                        <a:rPr lang="en-US" altLang="zh-CN" sz="1600" b="0" i="0" u="none" strike="noStrike" dirty="0" smtClean="0">
                          <a:solidFill>
                            <a:srgbClr val="000000"/>
                          </a:solidFill>
                          <a:effectLst/>
                          <a:latin typeface="微软雅黑" panose="020B0503020204020204" pitchFamily="34" charset="-122"/>
                          <a:ea typeface="微软雅黑" panose="020B0503020204020204" pitchFamily="34" charset="-122"/>
                        </a:rPr>
                        <a:t>/</a:t>
                      </a:r>
                      <a:r>
                        <a:rPr lang="zh-CN" altLang="en-US" sz="1600" b="0" i="0" u="none" strike="noStrike" dirty="0" smtClean="0">
                          <a:solidFill>
                            <a:srgbClr val="000000"/>
                          </a:solidFill>
                          <a:effectLst/>
                          <a:latin typeface="微软雅黑" panose="020B0503020204020204" pitchFamily="34" charset="-122"/>
                          <a:ea typeface="微软雅黑" panose="020B0503020204020204" pitchFamily="34" charset="-122"/>
                        </a:rPr>
                        <a:t>自动）旋钮打至自动</a:t>
                      </a:r>
                      <a:endParaRPr lang="zh-CN" altLang="en-US" sz="16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r>
              <a:tr h="810260">
                <a:tc>
                  <a:txBody>
                    <a:bodyPr/>
                    <a:lstStyle/>
                    <a:p>
                      <a:pPr marL="0" algn="ctr" defTabSz="1218565" rtl="0" eaLnBrk="1" fontAlgn="ctr" latinLnBrk="0" hangingPunct="1"/>
                      <a:r>
                        <a:rPr lang="en-US" altLang="zh-CN" sz="1600" b="0" i="0" u="none" strike="noStrike" kern="1200" dirty="0" smtClean="0">
                          <a:solidFill>
                            <a:srgbClr val="000000"/>
                          </a:solidFill>
                          <a:effectLst/>
                          <a:latin typeface="+mn-ea"/>
                          <a:ea typeface="+mn-ea"/>
                          <a:cs typeface="+mn-cs"/>
                        </a:rPr>
                        <a:t>3</a:t>
                      </a:r>
                      <a:endParaRPr lang="zh-CN" altLang="en-US" sz="1600" b="0" i="0" u="none" strike="noStrike" kern="1200" dirty="0">
                        <a:solidFill>
                          <a:srgbClr val="000000"/>
                        </a:solidFill>
                        <a:effectLst/>
                        <a:latin typeface="+mn-ea"/>
                        <a:ea typeface="+mn-ea"/>
                        <a:cs typeface="+mn-cs"/>
                      </a:endParaRPr>
                    </a:p>
                  </a:txBody>
                  <a:tcPr marT="45719" marB="45719" anchor="ctr"/>
                </a:tc>
                <a:tc>
                  <a:txBody>
                    <a:bodyPr/>
                    <a:lstStyle/>
                    <a:p>
                      <a:pPr algn="l" fontAlgn="ctr"/>
                      <a:r>
                        <a:rPr lang="zh-CN" altLang="en-US" sz="1600" b="0" i="0" u="none" strike="noStrike" dirty="0" smtClean="0">
                          <a:solidFill>
                            <a:srgbClr val="000000"/>
                          </a:solidFill>
                          <a:effectLst/>
                          <a:latin typeface="微软雅黑" panose="020B0503020204020204" pitchFamily="34" charset="-122"/>
                          <a:ea typeface="微软雅黑" panose="020B0503020204020204" pitchFamily="34" charset="-122"/>
                        </a:rPr>
                        <a:t>点击</a:t>
                      </a:r>
                      <a:r>
                        <a:rPr lang="en-US" altLang="zh-CN" sz="1600" b="0" i="0" u="none" strike="noStrike" dirty="0" smtClean="0">
                          <a:solidFill>
                            <a:srgbClr val="000000"/>
                          </a:solidFill>
                          <a:effectLst/>
                          <a:latin typeface="微软雅黑" panose="020B0503020204020204" pitchFamily="34" charset="-122"/>
                          <a:ea typeface="微软雅黑" panose="020B0503020204020204" pitchFamily="34" charset="-122"/>
                        </a:rPr>
                        <a:t>F1</a:t>
                      </a:r>
                      <a:r>
                        <a:rPr lang="zh-CN" altLang="en-US" sz="1600" b="0" i="0" u="none" strike="noStrike" dirty="0" smtClean="0">
                          <a:solidFill>
                            <a:srgbClr val="000000"/>
                          </a:solidFill>
                          <a:effectLst/>
                          <a:latin typeface="微软雅黑" panose="020B0503020204020204" pitchFamily="34" charset="-122"/>
                          <a:ea typeface="微软雅黑" panose="020B0503020204020204" pitchFamily="34" charset="-122"/>
                        </a:rPr>
                        <a:t>，操作完成后水泵停止运行</a:t>
                      </a:r>
                      <a:endParaRPr lang="zh-CN" altLang="en-US" sz="16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r>
            </a:tbl>
          </a:graphicData>
        </a:graphic>
      </p:graphicFrame>
      <p:pic>
        <p:nvPicPr>
          <p:cNvPr id="12290" name="Picture 2"/>
          <p:cNvPicPr>
            <a:picLocks noChangeAspect="1" noChangeArrowheads="1"/>
          </p:cNvPicPr>
          <p:nvPr/>
        </p:nvPicPr>
        <p:blipFill>
          <a:blip r:embed="rId3" cstate="print"/>
          <a:srcRect/>
          <a:stretch>
            <a:fillRect/>
          </a:stretch>
        </p:blipFill>
        <p:spPr bwMode="auto">
          <a:xfrm>
            <a:off x="5015925" y="1196845"/>
            <a:ext cx="6720466" cy="5040350"/>
          </a:xfrm>
          <a:prstGeom prst="rect">
            <a:avLst/>
          </a:prstGeom>
          <a:noFill/>
          <a:ln w="9525">
            <a:noFill/>
            <a:miter lim="800000"/>
            <a:headEnd/>
            <a:tailEnd/>
          </a:ln>
        </p:spPr>
      </p:pic>
      <p:sp>
        <p:nvSpPr>
          <p:cNvPr id="5" name="流程图: 可选过程 4"/>
          <p:cNvSpPr/>
          <p:nvPr/>
        </p:nvSpPr>
        <p:spPr>
          <a:xfrm>
            <a:off x="9912265" y="4869100"/>
            <a:ext cx="720725" cy="720725"/>
          </a:xfrm>
          <a:prstGeom prst="flowChartAlternateProcess">
            <a:avLst/>
          </a:prstGeom>
          <a:noFill/>
          <a:ln>
            <a:solidFill>
              <a:srgbClr val="C00000"/>
            </a:solidFill>
          </a:ln>
          <a:extLst>
            <a:ext uri="{909E8E84-426E-40DD-AFC4-6F175D3DCCD1}">
              <a14:hiddenFill xmlns:a14="http://schemas.microsoft.com/office/drawing/2010/main">
                <a:solidFill>
                  <a:schemeClr val="accent1">
                    <a:tint val="100000"/>
                    <a:shade val="100000"/>
                    <a:hueMod val="100000"/>
                    <a:satMod val="100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10" name="流程图: 可选过程 9"/>
          <p:cNvSpPr/>
          <p:nvPr/>
        </p:nvSpPr>
        <p:spPr>
          <a:xfrm>
            <a:off x="8688180" y="4869100"/>
            <a:ext cx="720725" cy="720725"/>
          </a:xfrm>
          <a:prstGeom prst="flowChartAlternateProcess">
            <a:avLst/>
          </a:prstGeom>
          <a:noFill/>
          <a:ln>
            <a:solidFill>
              <a:srgbClr val="C00000"/>
            </a:solidFill>
          </a:ln>
          <a:extLst>
            <a:ext uri="{909E8E84-426E-40DD-AFC4-6F175D3DCCD1}">
              <a14:hiddenFill xmlns:a14="http://schemas.microsoft.com/office/drawing/2010/main">
                <a:solidFill>
                  <a:schemeClr val="accent1">
                    <a:tint val="100000"/>
                    <a:shade val="100000"/>
                    <a:hueMod val="100000"/>
                    <a:satMod val="100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11" name="流程图: 可选过程 10"/>
          <p:cNvSpPr/>
          <p:nvPr/>
        </p:nvSpPr>
        <p:spPr>
          <a:xfrm>
            <a:off x="7968130" y="3645015"/>
            <a:ext cx="432030" cy="432030"/>
          </a:xfrm>
          <a:prstGeom prst="flowChartAlternateProcess">
            <a:avLst/>
          </a:prstGeom>
          <a:noFill/>
          <a:ln>
            <a:solidFill>
              <a:srgbClr val="C00000"/>
            </a:solidFill>
          </a:ln>
          <a:extLst>
            <a:ext uri="{909E8E84-426E-40DD-AFC4-6F175D3DCCD1}">
              <a14:hiddenFill xmlns:a14="http://schemas.microsoft.com/office/drawing/2010/main">
                <a:solidFill>
                  <a:schemeClr val="accent1">
                    <a:tint val="100000"/>
                    <a:shade val="100000"/>
                    <a:hueMod val="100000"/>
                    <a:satMod val="100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Tree>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灯片编号占位符 1"/>
          <p:cNvSpPr>
            <a:spLocks noGrp="1"/>
          </p:cNvSpPr>
          <p:nvPr>
            <p:ph type="sldNum" sz="quarter" idx="4"/>
          </p:nvPr>
        </p:nvSpPr>
        <p:spPr/>
        <p:txBody>
          <a:bodyPr wrap="square" lIns="0" tIns="0" rIns="0" bIns="0" anchor="ctr" anchorCtr="1"/>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Copperplate Gothic Bold" pitchFamily="34" charset="0"/>
                <a:ea typeface="微软雅黑" panose="020B0503020204020204" pitchFamily="34"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opperplate Gothic Bold" pitchFamily="34" charset="0"/>
                <a:ea typeface="微软雅黑" panose="020B0503020204020204" pitchFamily="34"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opperplate Gothic Bold" pitchFamily="34" charset="0"/>
                <a:ea typeface="微软雅黑" panose="020B0503020204020204" pitchFamily="34"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opperplate Gothic Bold" pitchFamily="34" charset="0"/>
                <a:ea typeface="微软雅黑" panose="020B0503020204020204" pitchFamily="34"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opperplate Gothic Bold" pitchFamily="34" charset="0"/>
                <a:ea typeface="微软雅黑" panose="020B0503020204020204" pitchFamily="34" charset="-122"/>
                <a:cs typeface="+mn-cs"/>
              </a:defRPr>
            </a:lvl5pPr>
          </a:lstStyle>
          <a:p>
            <a:pPr lvl="0" algn="ctr"/>
            <a:fld id="{9A0DB2DC-4C9A-4742-B13C-FB6460FD3503}" type="slidenum">
              <a:rPr lang="zh-CN" altLang="en-US" sz="1200" dirty="0">
                <a:solidFill>
                  <a:schemeClr val="bg1"/>
                </a:solidFill>
                <a:latin typeface="Copperplate Gothic Bold" pitchFamily="34" charset="0"/>
                <a:ea typeface="微软雅黑" panose="020B0503020204020204" pitchFamily="34" charset="-122"/>
              </a:rPr>
              <a:pPr lvl="0" algn="ctr"/>
              <a:t>26</a:t>
            </a:fld>
            <a:endParaRPr lang="zh-CN" altLang="en-US" sz="1200" dirty="0">
              <a:solidFill>
                <a:schemeClr val="bg1"/>
              </a:solidFill>
              <a:latin typeface="Copperplate Gothic Bold" pitchFamily="34" charset="0"/>
              <a:ea typeface="微软雅黑" panose="020B0503020204020204" pitchFamily="34" charset="-122"/>
            </a:endParaRPr>
          </a:p>
        </p:txBody>
      </p:sp>
      <p:sp>
        <p:nvSpPr>
          <p:cNvPr id="64514" name="TextBox 5"/>
          <p:cNvSpPr txBox="1"/>
          <p:nvPr/>
        </p:nvSpPr>
        <p:spPr>
          <a:xfrm>
            <a:off x="1703388" y="404813"/>
            <a:ext cx="8856662" cy="460375"/>
          </a:xfrm>
          <a:prstGeom prst="rect">
            <a:avLst/>
          </a:prstGeom>
          <a:noFill/>
          <a:ln w="9525">
            <a:noFill/>
          </a:ln>
        </p:spPr>
        <p:txBody>
          <a:bodyPr anchor="t">
            <a:spAutoFit/>
          </a:bodyPr>
          <a:lstStyle/>
          <a:p>
            <a:r>
              <a:rPr lang="zh-CN" altLang="en-US" sz="2400" b="1" dirty="0" smtClean="0">
                <a:solidFill>
                  <a:schemeClr val="accent1"/>
                </a:solidFill>
              </a:rPr>
              <a:t>水泵转换成</a:t>
            </a:r>
            <a:r>
              <a:rPr lang="en-US" altLang="zh-CN" sz="2400" b="1" dirty="0" smtClean="0">
                <a:solidFill>
                  <a:schemeClr val="accent1"/>
                </a:solidFill>
              </a:rPr>
              <a:t>BA</a:t>
            </a:r>
            <a:r>
              <a:rPr lang="zh-CN" altLang="en-US" sz="2400" b="1" dirty="0" smtClean="0">
                <a:solidFill>
                  <a:schemeClr val="accent1"/>
                </a:solidFill>
              </a:rPr>
              <a:t>控制</a:t>
            </a:r>
            <a:endParaRPr lang="zh-CN" altLang="en-US" sz="2400" b="1" dirty="0">
              <a:solidFill>
                <a:schemeClr val="accent1"/>
              </a:solidFill>
              <a:latin typeface="Copperplate Gothic Bold" pitchFamily="34" charset="0"/>
              <a:ea typeface="微软雅黑" panose="020B0503020204020204" pitchFamily="34" charset="-122"/>
            </a:endParaRPr>
          </a:p>
        </p:txBody>
      </p:sp>
      <p:graphicFrame>
        <p:nvGraphicFramePr>
          <p:cNvPr id="3" name="表格 2"/>
          <p:cNvGraphicFramePr>
            <a:graphicFrameLocks noGrp="1"/>
          </p:cNvGraphicFramePr>
          <p:nvPr/>
        </p:nvGraphicFramePr>
        <p:xfrm>
          <a:off x="263595" y="1124840"/>
          <a:ext cx="11640385" cy="1341112"/>
        </p:xfrm>
        <a:graphic>
          <a:graphicData uri="http://schemas.openxmlformats.org/drawingml/2006/table">
            <a:tbl>
              <a:tblPr firstRow="1" bandRow="1">
                <a:tableStyleId>{5C22544A-7EE6-4342-B048-85BDC9FD1C3A}</a:tableStyleId>
              </a:tblPr>
              <a:tblGrid>
                <a:gridCol w="2555207"/>
                <a:gridCol w="9085178"/>
              </a:tblGrid>
              <a:tr h="252018">
                <a:tc>
                  <a:txBody>
                    <a:bodyPr/>
                    <a:lstStyle/>
                    <a:p>
                      <a:pPr algn="ctr"/>
                      <a:r>
                        <a:rPr lang="zh-CN" altLang="en-US" sz="1600" dirty="0"/>
                        <a:t>序号</a:t>
                      </a:r>
                    </a:p>
                  </a:txBody>
                  <a:tcPr marT="45719" marB="45719" anchor="ctr"/>
                </a:tc>
                <a:tc>
                  <a:txBody>
                    <a:bodyPr/>
                    <a:lstStyle/>
                    <a:p>
                      <a:pPr algn="ctr"/>
                      <a:r>
                        <a:rPr lang="zh-CN" altLang="en-US" sz="1600" dirty="0" smtClean="0"/>
                        <a:t>关机步骤</a:t>
                      </a:r>
                      <a:endParaRPr lang="zh-CN" altLang="en-US" sz="1600" dirty="0"/>
                    </a:p>
                  </a:txBody>
                  <a:tcPr marT="45719" marB="45719" anchor="ctr"/>
                </a:tc>
              </a:tr>
              <a:tr h="252018">
                <a:tc>
                  <a:txBody>
                    <a:bodyPr/>
                    <a:lstStyle/>
                    <a:p>
                      <a:pPr marL="0" algn="ctr" defTabSz="1218565" rtl="0" eaLnBrk="1" fontAlgn="ctr" latinLnBrk="0" hangingPunct="1"/>
                      <a:r>
                        <a:rPr lang="en-US" altLang="zh-CN" sz="1600" b="0" i="0" u="none" strike="noStrike" kern="1200" dirty="0" smtClean="0">
                          <a:solidFill>
                            <a:srgbClr val="000000"/>
                          </a:solidFill>
                          <a:effectLst/>
                          <a:latin typeface="+mn-ea"/>
                          <a:ea typeface="+mn-ea"/>
                          <a:cs typeface="+mn-cs"/>
                        </a:rPr>
                        <a:t>1</a:t>
                      </a:r>
                      <a:endParaRPr lang="zh-CN" altLang="en-US" sz="1600" b="0" i="0" u="none" strike="noStrike" kern="1200" dirty="0">
                        <a:solidFill>
                          <a:srgbClr val="000000"/>
                        </a:solidFill>
                        <a:effectLst/>
                        <a:latin typeface="+mn-ea"/>
                        <a:ea typeface="+mn-ea"/>
                        <a:cs typeface="+mn-cs"/>
                      </a:endParaRPr>
                    </a:p>
                  </a:txBody>
                  <a:tcPr marT="45719" marB="45719" anchor="ctr"/>
                </a:tc>
                <a:tc>
                  <a:txBody>
                    <a:bodyPr/>
                    <a:lstStyle/>
                    <a:p>
                      <a:pPr algn="l" fontAlgn="ctr"/>
                      <a:r>
                        <a:rPr lang="zh-CN" altLang="en-US" sz="1600" b="0" i="0" u="none" strike="noStrike" dirty="0" smtClean="0">
                          <a:solidFill>
                            <a:srgbClr val="000000"/>
                          </a:solidFill>
                          <a:effectLst/>
                          <a:latin typeface="微软雅黑" panose="020B0503020204020204" pitchFamily="34" charset="-122"/>
                          <a:ea typeface="微软雅黑" panose="020B0503020204020204" pitchFamily="34" charset="-122"/>
                        </a:rPr>
                        <a:t>冷却泵：</a:t>
                      </a:r>
                      <a:r>
                        <a:rPr lang="en-US" altLang="zh-CN" sz="1600" b="0" i="0" u="none" strike="noStrike" dirty="0" smtClean="0">
                          <a:solidFill>
                            <a:srgbClr val="000000"/>
                          </a:solidFill>
                          <a:effectLst/>
                          <a:latin typeface="微软雅黑" panose="020B0503020204020204" pitchFamily="34" charset="-122"/>
                          <a:ea typeface="微软雅黑" panose="020B0503020204020204" pitchFamily="34" charset="-122"/>
                        </a:rPr>
                        <a:t>BA</a:t>
                      </a:r>
                      <a:r>
                        <a:rPr lang="zh-CN" altLang="en-US" sz="1600" b="0" i="0" u="none" strike="noStrike" dirty="0" smtClean="0">
                          <a:solidFill>
                            <a:srgbClr val="000000"/>
                          </a:solidFill>
                          <a:effectLst/>
                          <a:latin typeface="微软雅黑" panose="020B0503020204020204" pitchFamily="34" charset="-122"/>
                          <a:ea typeface="微软雅黑" panose="020B0503020204020204" pitchFamily="34" charset="-122"/>
                        </a:rPr>
                        <a:t>自动</a:t>
                      </a:r>
                      <a:r>
                        <a:rPr lang="en-US" altLang="zh-CN" sz="1600" b="0" i="0" u="none" strike="noStrike" dirty="0" smtClean="0">
                          <a:solidFill>
                            <a:srgbClr val="000000"/>
                          </a:solidFill>
                          <a:effectLst/>
                          <a:latin typeface="微软雅黑" panose="020B0503020204020204" pitchFamily="34" charset="-122"/>
                          <a:ea typeface="微软雅黑" panose="020B0503020204020204" pitchFamily="34" charset="-122"/>
                        </a:rPr>
                        <a:t>/</a:t>
                      </a:r>
                      <a:r>
                        <a:rPr lang="zh-CN" altLang="en-US" sz="1600" b="0" i="0" u="none" strike="noStrike" dirty="0" smtClean="0">
                          <a:solidFill>
                            <a:srgbClr val="000000"/>
                          </a:solidFill>
                          <a:effectLst/>
                          <a:latin typeface="微软雅黑" panose="020B0503020204020204" pitchFamily="34" charset="-122"/>
                          <a:ea typeface="微软雅黑" panose="020B0503020204020204" pitchFamily="34" charset="-122"/>
                        </a:rPr>
                        <a:t>本地自动旋钮打至</a:t>
                      </a:r>
                      <a:r>
                        <a:rPr lang="en-US" altLang="zh-CN" sz="1600" b="0" i="0" u="none" strike="noStrike" dirty="0" smtClean="0">
                          <a:solidFill>
                            <a:srgbClr val="000000"/>
                          </a:solidFill>
                          <a:effectLst/>
                          <a:latin typeface="微软雅黑" panose="020B0503020204020204" pitchFamily="34" charset="-122"/>
                          <a:ea typeface="微软雅黑" panose="020B0503020204020204" pitchFamily="34" charset="-122"/>
                        </a:rPr>
                        <a:t>BA</a:t>
                      </a:r>
                      <a:r>
                        <a:rPr lang="zh-CN" altLang="en-US" sz="1600" b="0" i="0" u="none" strike="noStrike" dirty="0" smtClean="0">
                          <a:solidFill>
                            <a:srgbClr val="000000"/>
                          </a:solidFill>
                          <a:effectLst/>
                          <a:latin typeface="微软雅黑" panose="020B0503020204020204" pitchFamily="34" charset="-122"/>
                          <a:ea typeface="微软雅黑" panose="020B0503020204020204" pitchFamily="34" charset="-122"/>
                        </a:rPr>
                        <a:t>自动，手动</a:t>
                      </a:r>
                      <a:r>
                        <a:rPr lang="en-US" altLang="zh-CN" sz="1600" b="0" i="0" u="none" strike="noStrike" dirty="0" smtClean="0">
                          <a:solidFill>
                            <a:srgbClr val="000000"/>
                          </a:solidFill>
                          <a:effectLst/>
                          <a:latin typeface="微软雅黑" panose="020B0503020204020204" pitchFamily="34" charset="-122"/>
                          <a:ea typeface="微软雅黑" panose="020B0503020204020204" pitchFamily="34" charset="-122"/>
                        </a:rPr>
                        <a:t>/</a:t>
                      </a:r>
                      <a:r>
                        <a:rPr lang="zh-CN" altLang="en-US" sz="1600" b="0" i="0" u="none" strike="noStrike" dirty="0" smtClean="0">
                          <a:solidFill>
                            <a:srgbClr val="000000"/>
                          </a:solidFill>
                          <a:effectLst/>
                          <a:latin typeface="微软雅黑" panose="020B0503020204020204" pitchFamily="34" charset="-122"/>
                          <a:ea typeface="微软雅黑" panose="020B0503020204020204" pitchFamily="34" charset="-122"/>
                        </a:rPr>
                        <a:t>自动旋钮打至自动。</a:t>
                      </a:r>
                      <a:endParaRPr lang="zh-CN" altLang="en-US" sz="16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r>
              <a:tr h="252018">
                <a:tc>
                  <a:txBody>
                    <a:bodyPr/>
                    <a:lstStyle/>
                    <a:p>
                      <a:pPr marL="0" algn="ctr" defTabSz="1218565" rtl="0" eaLnBrk="1" fontAlgn="ctr" latinLnBrk="0" hangingPunct="1"/>
                      <a:r>
                        <a:rPr lang="en-US" altLang="zh-CN" sz="1600" b="0" i="0" u="none" strike="noStrike" kern="1200" dirty="0" smtClean="0">
                          <a:solidFill>
                            <a:srgbClr val="000000"/>
                          </a:solidFill>
                          <a:effectLst/>
                          <a:latin typeface="+mn-ea"/>
                          <a:ea typeface="+mn-ea"/>
                          <a:cs typeface="+mn-cs"/>
                        </a:rPr>
                        <a:t>2</a:t>
                      </a:r>
                      <a:endParaRPr lang="zh-CN" altLang="en-US" sz="1600" b="0" i="0" u="none" strike="noStrike" kern="1200" dirty="0">
                        <a:solidFill>
                          <a:srgbClr val="000000"/>
                        </a:solidFill>
                        <a:effectLst/>
                        <a:latin typeface="+mn-ea"/>
                        <a:ea typeface="+mn-ea"/>
                        <a:cs typeface="+mn-cs"/>
                      </a:endParaRPr>
                    </a:p>
                  </a:txBody>
                  <a:tcPr marT="45719" marB="45719" anchor="ctr"/>
                </a:tc>
                <a:tc>
                  <a:txBody>
                    <a:bodyPr/>
                    <a:lstStyle/>
                    <a:p>
                      <a:pPr algn="l" fontAlgn="ctr"/>
                      <a:r>
                        <a:rPr lang="zh-CN" altLang="en-US" sz="1600" b="0" i="0" u="none" strike="noStrike" dirty="0" smtClean="0">
                          <a:solidFill>
                            <a:srgbClr val="000000"/>
                          </a:solidFill>
                          <a:effectLst/>
                          <a:latin typeface="微软雅黑" panose="020B0503020204020204" pitchFamily="34" charset="-122"/>
                          <a:ea typeface="微软雅黑" panose="020B0503020204020204" pitchFamily="34" charset="-122"/>
                        </a:rPr>
                        <a:t>一次冷冻泵：手动</a:t>
                      </a:r>
                      <a:r>
                        <a:rPr lang="en-US" altLang="zh-CN" sz="1600" b="0" i="0" u="none" strike="noStrike" dirty="0" smtClean="0">
                          <a:solidFill>
                            <a:srgbClr val="000000"/>
                          </a:solidFill>
                          <a:effectLst/>
                          <a:latin typeface="微软雅黑" panose="020B0503020204020204" pitchFamily="34" charset="-122"/>
                          <a:ea typeface="微软雅黑" panose="020B0503020204020204" pitchFamily="34" charset="-122"/>
                        </a:rPr>
                        <a:t>/</a:t>
                      </a:r>
                      <a:r>
                        <a:rPr lang="zh-CN" altLang="en-US" sz="1600" b="0" i="0" u="none" strike="noStrike" dirty="0" smtClean="0">
                          <a:solidFill>
                            <a:srgbClr val="000000"/>
                          </a:solidFill>
                          <a:effectLst/>
                          <a:latin typeface="微软雅黑" panose="020B0503020204020204" pitchFamily="34" charset="-122"/>
                          <a:ea typeface="微软雅黑" panose="020B0503020204020204" pitchFamily="34" charset="-122"/>
                        </a:rPr>
                        <a:t>自动旋钮打至自动。</a:t>
                      </a:r>
                      <a:endParaRPr lang="zh-CN" altLang="en-US" sz="16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r>
              <a:tr h="252018">
                <a:tc>
                  <a:txBody>
                    <a:bodyPr/>
                    <a:lstStyle/>
                    <a:p>
                      <a:pPr marL="0" algn="ctr" defTabSz="1218565" rtl="0" eaLnBrk="1" fontAlgn="ctr" latinLnBrk="0" hangingPunct="1"/>
                      <a:r>
                        <a:rPr lang="en-US" altLang="zh-CN" sz="1600" b="0" i="0" u="none" strike="noStrike" kern="1200" dirty="0" smtClean="0">
                          <a:solidFill>
                            <a:srgbClr val="000000"/>
                          </a:solidFill>
                          <a:effectLst/>
                          <a:latin typeface="+mn-ea"/>
                          <a:ea typeface="+mn-ea"/>
                          <a:cs typeface="+mn-cs"/>
                        </a:rPr>
                        <a:t>3</a:t>
                      </a:r>
                      <a:endParaRPr lang="zh-CN" altLang="en-US" sz="1600" b="0" i="0" u="none" strike="noStrike" kern="1200" dirty="0">
                        <a:solidFill>
                          <a:srgbClr val="000000"/>
                        </a:solidFill>
                        <a:effectLst/>
                        <a:latin typeface="+mn-ea"/>
                        <a:ea typeface="+mn-ea"/>
                        <a:cs typeface="+mn-cs"/>
                      </a:endParaRPr>
                    </a:p>
                  </a:txBody>
                  <a:tcPr marT="45719" marB="45719" anchor="ctr"/>
                </a:tc>
                <a:tc>
                  <a:txBody>
                    <a:bodyPr/>
                    <a:lstStyle/>
                    <a:p>
                      <a:pPr marL="0" marR="0" indent="0" algn="l" defTabSz="1218565" rtl="0" eaLnBrk="1" fontAlgn="ctr" latinLnBrk="0" hangingPunct="1">
                        <a:lnSpc>
                          <a:spcPct val="100000"/>
                        </a:lnSpc>
                        <a:spcBef>
                          <a:spcPts val="0"/>
                        </a:spcBef>
                        <a:spcAft>
                          <a:spcPts val="0"/>
                        </a:spcAft>
                        <a:buClrTx/>
                        <a:buSzTx/>
                        <a:buFontTx/>
                        <a:buNone/>
                        <a:tabLst/>
                        <a:defRPr/>
                      </a:pPr>
                      <a:r>
                        <a:rPr lang="zh-CN" altLang="en-US" sz="1600" b="0" i="0" u="none" strike="noStrike" dirty="0" smtClean="0">
                          <a:solidFill>
                            <a:srgbClr val="000000"/>
                          </a:solidFill>
                          <a:effectLst/>
                          <a:latin typeface="微软雅黑" panose="020B0503020204020204" pitchFamily="34" charset="-122"/>
                          <a:ea typeface="微软雅黑" panose="020B0503020204020204" pitchFamily="34" charset="-122"/>
                        </a:rPr>
                        <a:t>二次冷冻泵：</a:t>
                      </a:r>
                      <a:r>
                        <a:rPr lang="en-US" altLang="zh-CN" sz="1600" b="0" i="0" u="none" strike="noStrike" dirty="0" smtClean="0">
                          <a:solidFill>
                            <a:srgbClr val="000000"/>
                          </a:solidFill>
                          <a:effectLst/>
                          <a:latin typeface="微软雅黑" panose="020B0503020204020204" pitchFamily="34" charset="-122"/>
                          <a:ea typeface="微软雅黑" panose="020B0503020204020204" pitchFamily="34" charset="-122"/>
                        </a:rPr>
                        <a:t>BA</a:t>
                      </a:r>
                      <a:r>
                        <a:rPr lang="zh-CN" altLang="en-US" sz="1600" b="0" i="0" u="none" strike="noStrike" dirty="0" smtClean="0">
                          <a:solidFill>
                            <a:srgbClr val="000000"/>
                          </a:solidFill>
                          <a:effectLst/>
                          <a:latin typeface="微软雅黑" panose="020B0503020204020204" pitchFamily="34" charset="-122"/>
                          <a:ea typeface="微软雅黑" panose="020B0503020204020204" pitchFamily="34" charset="-122"/>
                        </a:rPr>
                        <a:t>自动</a:t>
                      </a:r>
                      <a:r>
                        <a:rPr lang="en-US" altLang="zh-CN" sz="1600" b="0" i="0" u="none" strike="noStrike" dirty="0" smtClean="0">
                          <a:solidFill>
                            <a:srgbClr val="000000"/>
                          </a:solidFill>
                          <a:effectLst/>
                          <a:latin typeface="微软雅黑" panose="020B0503020204020204" pitchFamily="34" charset="-122"/>
                          <a:ea typeface="微软雅黑" panose="020B0503020204020204" pitchFamily="34" charset="-122"/>
                        </a:rPr>
                        <a:t>/</a:t>
                      </a:r>
                      <a:r>
                        <a:rPr lang="zh-CN" altLang="en-US" sz="1600" b="0" i="0" u="none" strike="noStrike" dirty="0" smtClean="0">
                          <a:solidFill>
                            <a:srgbClr val="000000"/>
                          </a:solidFill>
                          <a:effectLst/>
                          <a:latin typeface="微软雅黑" panose="020B0503020204020204" pitchFamily="34" charset="-122"/>
                          <a:ea typeface="微软雅黑" panose="020B0503020204020204" pitchFamily="34" charset="-122"/>
                        </a:rPr>
                        <a:t>本地自动旋钮打至</a:t>
                      </a:r>
                      <a:r>
                        <a:rPr lang="en-US" altLang="zh-CN" sz="1600" b="0" i="0" u="none" strike="noStrike" dirty="0" smtClean="0">
                          <a:solidFill>
                            <a:srgbClr val="000000"/>
                          </a:solidFill>
                          <a:effectLst/>
                          <a:latin typeface="微软雅黑" panose="020B0503020204020204" pitchFamily="34" charset="-122"/>
                          <a:ea typeface="微软雅黑" panose="020B0503020204020204" pitchFamily="34" charset="-122"/>
                        </a:rPr>
                        <a:t>BA</a:t>
                      </a:r>
                      <a:r>
                        <a:rPr lang="zh-CN" altLang="en-US" sz="1600" b="0" i="0" u="none" strike="noStrike" dirty="0" smtClean="0">
                          <a:solidFill>
                            <a:srgbClr val="000000"/>
                          </a:solidFill>
                          <a:effectLst/>
                          <a:latin typeface="微软雅黑" panose="020B0503020204020204" pitchFamily="34" charset="-122"/>
                          <a:ea typeface="微软雅黑" panose="020B0503020204020204" pitchFamily="34" charset="-122"/>
                        </a:rPr>
                        <a:t>自动，手动</a:t>
                      </a:r>
                      <a:r>
                        <a:rPr lang="en-US" altLang="zh-CN" sz="1600" b="0" i="0" u="none" strike="noStrike" dirty="0" smtClean="0">
                          <a:solidFill>
                            <a:srgbClr val="000000"/>
                          </a:solidFill>
                          <a:effectLst/>
                          <a:latin typeface="微软雅黑" panose="020B0503020204020204" pitchFamily="34" charset="-122"/>
                          <a:ea typeface="微软雅黑" panose="020B0503020204020204" pitchFamily="34" charset="-122"/>
                        </a:rPr>
                        <a:t>/</a:t>
                      </a:r>
                      <a:r>
                        <a:rPr lang="zh-CN" altLang="en-US" sz="1600" b="0" i="0" u="none" strike="noStrike" dirty="0" smtClean="0">
                          <a:solidFill>
                            <a:srgbClr val="000000"/>
                          </a:solidFill>
                          <a:effectLst/>
                          <a:latin typeface="微软雅黑" panose="020B0503020204020204" pitchFamily="34" charset="-122"/>
                          <a:ea typeface="微软雅黑" panose="020B0503020204020204" pitchFamily="34" charset="-122"/>
                        </a:rPr>
                        <a:t>自动旋钮打至自动。</a:t>
                      </a:r>
                    </a:p>
                  </a:txBody>
                  <a:tcPr marL="9525" marR="9525" marT="9525" marB="0" anchor="ctr"/>
                </a:tc>
              </a:tr>
            </a:tbl>
          </a:graphicData>
        </a:graphic>
      </p:graphicFrame>
      <p:pic>
        <p:nvPicPr>
          <p:cNvPr id="12290" name="Picture 2"/>
          <p:cNvPicPr>
            <a:picLocks noChangeAspect="1" noChangeArrowheads="1"/>
          </p:cNvPicPr>
          <p:nvPr/>
        </p:nvPicPr>
        <p:blipFill>
          <a:blip r:embed="rId3" cstate="print"/>
          <a:srcRect/>
          <a:stretch>
            <a:fillRect/>
          </a:stretch>
        </p:blipFill>
        <p:spPr bwMode="auto">
          <a:xfrm>
            <a:off x="8256150" y="2564940"/>
            <a:ext cx="3744259" cy="3312230"/>
          </a:xfrm>
          <a:prstGeom prst="rect">
            <a:avLst/>
          </a:prstGeom>
          <a:noFill/>
          <a:ln w="9525">
            <a:noFill/>
            <a:miter lim="800000"/>
            <a:headEnd/>
            <a:tailEnd/>
          </a:ln>
        </p:spPr>
      </p:pic>
      <p:sp>
        <p:nvSpPr>
          <p:cNvPr id="10" name="流程图: 可选过程 9"/>
          <p:cNvSpPr/>
          <p:nvPr/>
        </p:nvSpPr>
        <p:spPr>
          <a:xfrm>
            <a:off x="2063720" y="4941105"/>
            <a:ext cx="720725" cy="720725"/>
          </a:xfrm>
          <a:prstGeom prst="flowChartAlternateProcess">
            <a:avLst/>
          </a:prstGeom>
          <a:noFill/>
          <a:ln>
            <a:solidFill>
              <a:srgbClr val="C00000"/>
            </a:solidFill>
          </a:ln>
          <a:extLst>
            <a:ext uri="{909E8E84-426E-40DD-AFC4-6F175D3DCCD1}">
              <a14:hiddenFill xmlns:a14="http://schemas.microsoft.com/office/drawing/2010/main">
                <a:solidFill>
                  <a:schemeClr val="accent1">
                    <a:tint val="100000"/>
                    <a:shade val="100000"/>
                    <a:hueMod val="100000"/>
                    <a:satMod val="100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pic>
        <p:nvPicPr>
          <p:cNvPr id="9" name="Picture 2"/>
          <p:cNvPicPr>
            <a:picLocks noChangeAspect="1" noChangeArrowheads="1"/>
          </p:cNvPicPr>
          <p:nvPr/>
        </p:nvPicPr>
        <p:blipFill>
          <a:blip r:embed="rId4" cstate="print"/>
          <a:srcRect/>
          <a:stretch>
            <a:fillRect/>
          </a:stretch>
        </p:blipFill>
        <p:spPr bwMode="auto">
          <a:xfrm>
            <a:off x="4151865" y="2564940"/>
            <a:ext cx="3888270" cy="3312230"/>
          </a:xfrm>
          <a:prstGeom prst="rect">
            <a:avLst/>
          </a:prstGeom>
          <a:noFill/>
          <a:ln w="9525">
            <a:noFill/>
            <a:miter lim="800000"/>
            <a:headEnd/>
            <a:tailEnd/>
          </a:ln>
        </p:spPr>
      </p:pic>
      <p:pic>
        <p:nvPicPr>
          <p:cNvPr id="12" name="Picture 2"/>
          <p:cNvPicPr>
            <a:picLocks noChangeAspect="1" noChangeArrowheads="1"/>
          </p:cNvPicPr>
          <p:nvPr/>
        </p:nvPicPr>
        <p:blipFill>
          <a:blip r:embed="rId5" cstate="print"/>
          <a:srcRect/>
          <a:stretch>
            <a:fillRect/>
          </a:stretch>
        </p:blipFill>
        <p:spPr bwMode="auto">
          <a:xfrm>
            <a:off x="191590" y="2564940"/>
            <a:ext cx="3744260" cy="3312230"/>
          </a:xfrm>
          <a:prstGeom prst="rect">
            <a:avLst/>
          </a:prstGeom>
          <a:noFill/>
          <a:ln w="9525">
            <a:noFill/>
            <a:miter lim="800000"/>
            <a:headEnd/>
            <a:tailEnd/>
          </a:ln>
        </p:spPr>
      </p:pic>
      <p:sp>
        <p:nvSpPr>
          <p:cNvPr id="11" name="流程图: 可选过程 10"/>
          <p:cNvSpPr/>
          <p:nvPr/>
        </p:nvSpPr>
        <p:spPr>
          <a:xfrm>
            <a:off x="2135725" y="5085114"/>
            <a:ext cx="576040" cy="504035"/>
          </a:xfrm>
          <a:prstGeom prst="flowChartAlternateProcess">
            <a:avLst/>
          </a:prstGeom>
          <a:noFill/>
          <a:ln>
            <a:solidFill>
              <a:srgbClr val="C00000"/>
            </a:solidFill>
          </a:ln>
          <a:extLst>
            <a:ext uri="{909E8E84-426E-40DD-AFC4-6F175D3DCCD1}">
              <a14:hiddenFill xmlns:a14="http://schemas.microsoft.com/office/drawing/2010/main">
                <a:solidFill>
                  <a:schemeClr val="accent1">
                    <a:tint val="100000"/>
                    <a:shade val="100000"/>
                    <a:hueMod val="100000"/>
                    <a:satMod val="100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13" name="流程图: 可选过程 12"/>
          <p:cNvSpPr/>
          <p:nvPr/>
        </p:nvSpPr>
        <p:spPr>
          <a:xfrm>
            <a:off x="2711765" y="5085115"/>
            <a:ext cx="576040" cy="504035"/>
          </a:xfrm>
          <a:prstGeom prst="flowChartAlternateProcess">
            <a:avLst/>
          </a:prstGeom>
          <a:noFill/>
          <a:ln>
            <a:solidFill>
              <a:srgbClr val="C00000"/>
            </a:solidFill>
          </a:ln>
          <a:extLst>
            <a:ext uri="{909E8E84-426E-40DD-AFC4-6F175D3DCCD1}">
              <a14:hiddenFill xmlns:a14="http://schemas.microsoft.com/office/drawing/2010/main">
                <a:solidFill>
                  <a:schemeClr val="accent1">
                    <a:tint val="100000"/>
                    <a:shade val="100000"/>
                    <a:hueMod val="100000"/>
                    <a:satMod val="100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14" name="流程图: 可选过程 13"/>
          <p:cNvSpPr/>
          <p:nvPr/>
        </p:nvSpPr>
        <p:spPr>
          <a:xfrm>
            <a:off x="4727905" y="4797095"/>
            <a:ext cx="576040" cy="504035"/>
          </a:xfrm>
          <a:prstGeom prst="flowChartAlternateProcess">
            <a:avLst/>
          </a:prstGeom>
          <a:noFill/>
          <a:ln>
            <a:solidFill>
              <a:srgbClr val="C00000"/>
            </a:solidFill>
          </a:ln>
          <a:extLst>
            <a:ext uri="{909E8E84-426E-40DD-AFC4-6F175D3DCCD1}">
              <a14:hiddenFill xmlns:a14="http://schemas.microsoft.com/office/drawing/2010/main">
                <a:solidFill>
                  <a:schemeClr val="accent1">
                    <a:tint val="100000"/>
                    <a:shade val="100000"/>
                    <a:hueMod val="100000"/>
                    <a:satMod val="100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15" name="流程图: 可选过程 14"/>
          <p:cNvSpPr/>
          <p:nvPr/>
        </p:nvSpPr>
        <p:spPr>
          <a:xfrm>
            <a:off x="10272290" y="5013110"/>
            <a:ext cx="576040" cy="504035"/>
          </a:xfrm>
          <a:prstGeom prst="flowChartAlternateProcess">
            <a:avLst/>
          </a:prstGeom>
          <a:noFill/>
          <a:ln>
            <a:solidFill>
              <a:srgbClr val="C00000"/>
            </a:solidFill>
          </a:ln>
          <a:extLst>
            <a:ext uri="{909E8E84-426E-40DD-AFC4-6F175D3DCCD1}">
              <a14:hiddenFill xmlns:a14="http://schemas.microsoft.com/office/drawing/2010/main">
                <a:solidFill>
                  <a:schemeClr val="accent1">
                    <a:tint val="100000"/>
                    <a:shade val="100000"/>
                    <a:hueMod val="100000"/>
                    <a:satMod val="100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16" name="流程图: 可选过程 15"/>
          <p:cNvSpPr/>
          <p:nvPr/>
        </p:nvSpPr>
        <p:spPr>
          <a:xfrm>
            <a:off x="10920335" y="5013110"/>
            <a:ext cx="576040" cy="504035"/>
          </a:xfrm>
          <a:prstGeom prst="flowChartAlternateProcess">
            <a:avLst/>
          </a:prstGeom>
          <a:noFill/>
          <a:ln>
            <a:solidFill>
              <a:srgbClr val="C00000"/>
            </a:solidFill>
          </a:ln>
          <a:extLst>
            <a:ext uri="{909E8E84-426E-40DD-AFC4-6F175D3DCCD1}">
              <a14:hiddenFill xmlns:a14="http://schemas.microsoft.com/office/drawing/2010/main">
                <a:solidFill>
                  <a:schemeClr val="accent1">
                    <a:tint val="100000"/>
                    <a:shade val="100000"/>
                    <a:hueMod val="100000"/>
                    <a:satMod val="100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Tree>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灯片编号占位符 1"/>
          <p:cNvSpPr>
            <a:spLocks noGrp="1"/>
          </p:cNvSpPr>
          <p:nvPr>
            <p:ph type="sldNum" sz="quarter" idx="4"/>
          </p:nvPr>
        </p:nvSpPr>
        <p:spPr/>
        <p:txBody>
          <a:bodyPr wrap="square" lIns="0" tIns="0" rIns="0" bIns="0" anchor="ctr" anchorCtr="1"/>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Copperplate Gothic Bold" pitchFamily="34" charset="0"/>
                <a:ea typeface="微软雅黑" panose="020B0503020204020204" pitchFamily="34"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opperplate Gothic Bold" pitchFamily="34" charset="0"/>
                <a:ea typeface="微软雅黑" panose="020B0503020204020204" pitchFamily="34"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opperplate Gothic Bold" pitchFamily="34" charset="0"/>
                <a:ea typeface="微软雅黑" panose="020B0503020204020204" pitchFamily="34"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opperplate Gothic Bold" pitchFamily="34" charset="0"/>
                <a:ea typeface="微软雅黑" panose="020B0503020204020204" pitchFamily="34"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opperplate Gothic Bold" pitchFamily="34" charset="0"/>
                <a:ea typeface="微软雅黑" panose="020B0503020204020204" pitchFamily="34" charset="-122"/>
                <a:cs typeface="+mn-cs"/>
              </a:defRPr>
            </a:lvl5pPr>
          </a:lstStyle>
          <a:p>
            <a:pPr lvl="0" algn="ctr"/>
            <a:fld id="{9A0DB2DC-4C9A-4742-B13C-FB6460FD3503}" type="slidenum">
              <a:rPr lang="zh-CN" altLang="en-US" sz="1200" dirty="0">
                <a:solidFill>
                  <a:schemeClr val="bg1"/>
                </a:solidFill>
                <a:latin typeface="Copperplate Gothic Bold" pitchFamily="34" charset="0"/>
                <a:ea typeface="微软雅黑" panose="020B0503020204020204" pitchFamily="34" charset="-122"/>
              </a:rPr>
              <a:pPr lvl="0" algn="ctr"/>
              <a:t>27</a:t>
            </a:fld>
            <a:endParaRPr lang="zh-CN" altLang="en-US" sz="1200" dirty="0">
              <a:solidFill>
                <a:schemeClr val="bg1"/>
              </a:solidFill>
              <a:latin typeface="Copperplate Gothic Bold" pitchFamily="34" charset="0"/>
              <a:ea typeface="微软雅黑" panose="020B0503020204020204" pitchFamily="34" charset="-122"/>
            </a:endParaRPr>
          </a:p>
        </p:txBody>
      </p:sp>
      <p:sp>
        <p:nvSpPr>
          <p:cNvPr id="68610" name="TextBox 5"/>
          <p:cNvSpPr txBox="1"/>
          <p:nvPr/>
        </p:nvSpPr>
        <p:spPr>
          <a:xfrm>
            <a:off x="1703388" y="404813"/>
            <a:ext cx="8856662" cy="460375"/>
          </a:xfrm>
          <a:prstGeom prst="rect">
            <a:avLst/>
          </a:prstGeom>
          <a:noFill/>
          <a:ln w="9525">
            <a:noFill/>
          </a:ln>
        </p:spPr>
        <p:txBody>
          <a:bodyPr anchor="t">
            <a:spAutoFit/>
          </a:bodyPr>
          <a:lstStyle/>
          <a:p>
            <a:r>
              <a:rPr lang="zh-CN" altLang="en-US" sz="2400" b="1" dirty="0" smtClean="0">
                <a:solidFill>
                  <a:schemeClr val="accent1"/>
                </a:solidFill>
                <a:latin typeface="Copperplate Gothic Bold" pitchFamily="34" charset="0"/>
                <a:ea typeface="微软雅黑" panose="020B0503020204020204" pitchFamily="34" charset="-122"/>
              </a:rPr>
              <a:t>水泵</a:t>
            </a:r>
            <a:r>
              <a:rPr lang="en-US" altLang="zh-CN" sz="2400" b="1" dirty="0">
                <a:solidFill>
                  <a:schemeClr val="accent1"/>
                </a:solidFill>
                <a:latin typeface="Copperplate Gothic Bold" pitchFamily="34" charset="0"/>
                <a:ea typeface="微软雅黑" panose="020B0503020204020204" pitchFamily="34" charset="-122"/>
              </a:rPr>
              <a:t>BA</a:t>
            </a:r>
            <a:r>
              <a:rPr lang="zh-CN" altLang="en-US" sz="2400" b="1" dirty="0">
                <a:solidFill>
                  <a:schemeClr val="accent1"/>
                </a:solidFill>
                <a:latin typeface="Copperplate Gothic Bold" pitchFamily="34" charset="0"/>
                <a:ea typeface="微软雅黑" panose="020B0503020204020204" pitchFamily="34" charset="-122"/>
              </a:rPr>
              <a:t>开机操作</a:t>
            </a:r>
          </a:p>
        </p:txBody>
      </p:sp>
      <p:graphicFrame>
        <p:nvGraphicFramePr>
          <p:cNvPr id="6" name="表格 5"/>
          <p:cNvGraphicFramePr>
            <a:graphicFrameLocks noGrp="1"/>
          </p:cNvGraphicFramePr>
          <p:nvPr/>
        </p:nvGraphicFramePr>
        <p:xfrm>
          <a:off x="551615" y="1196845"/>
          <a:ext cx="3776980" cy="4102735"/>
        </p:xfrm>
        <a:graphic>
          <a:graphicData uri="http://schemas.openxmlformats.org/drawingml/2006/table">
            <a:tbl>
              <a:tblPr firstRow="1" bandRow="1">
                <a:tableStyleId>{5C22544A-7EE6-4342-B048-85BDC9FD1C3A}</a:tableStyleId>
              </a:tblPr>
              <a:tblGrid>
                <a:gridCol w="596265"/>
                <a:gridCol w="3180715"/>
              </a:tblGrid>
              <a:tr h="655955">
                <a:tc>
                  <a:txBody>
                    <a:bodyPr/>
                    <a:lstStyle/>
                    <a:p>
                      <a:pPr algn="ctr"/>
                      <a:r>
                        <a:rPr lang="zh-CN" altLang="en-US" sz="1600" dirty="0"/>
                        <a:t>序号</a:t>
                      </a:r>
                    </a:p>
                  </a:txBody>
                  <a:tcPr marT="45719" marB="45719" anchor="ctr"/>
                </a:tc>
                <a:tc>
                  <a:txBody>
                    <a:bodyPr/>
                    <a:lstStyle/>
                    <a:p>
                      <a:pPr algn="ctr"/>
                      <a:r>
                        <a:rPr lang="en-US" altLang="zh-CN" sz="1600" dirty="0" smtClean="0"/>
                        <a:t>BA</a:t>
                      </a:r>
                      <a:r>
                        <a:rPr lang="zh-CN" altLang="en-US" sz="1600" dirty="0" smtClean="0"/>
                        <a:t>手动开启</a:t>
                      </a:r>
                      <a:endParaRPr lang="zh-CN" altLang="en-US" sz="1600" dirty="0"/>
                    </a:p>
                  </a:txBody>
                  <a:tcPr marT="45719" marB="45719" anchor="ctr"/>
                </a:tc>
              </a:tr>
              <a:tr h="570865">
                <a:tc>
                  <a:txBody>
                    <a:bodyPr/>
                    <a:lstStyle/>
                    <a:p>
                      <a:pPr algn="ctr"/>
                      <a:r>
                        <a:rPr lang="en-US" altLang="zh-CN" sz="1600" dirty="0" smtClean="0"/>
                        <a:t>1</a:t>
                      </a:r>
                      <a:endParaRPr lang="zh-CN" altLang="en-US" sz="1600" dirty="0"/>
                    </a:p>
                  </a:txBody>
                  <a:tcPr marT="45719" marB="45719" anchor="ctr"/>
                </a:tc>
                <a:tc>
                  <a:txBody>
                    <a:bodyPr/>
                    <a:lstStyle/>
                    <a:p>
                      <a:pPr algn="l"/>
                      <a:r>
                        <a:rPr lang="zh-CN" altLang="en-US" sz="1600" dirty="0" smtClean="0"/>
                        <a:t>查看该水泵是否在自动状态下；</a:t>
                      </a:r>
                      <a:endParaRPr lang="zh-CN" altLang="en-US" sz="1600" dirty="0"/>
                    </a:p>
                  </a:txBody>
                  <a:tcPr marT="45719" marB="45719" anchor="ctr"/>
                </a:tc>
              </a:tr>
              <a:tr h="570865">
                <a:tc>
                  <a:txBody>
                    <a:bodyPr/>
                    <a:lstStyle/>
                    <a:p>
                      <a:pPr marL="0" algn="ctr" defTabSz="1218565" rtl="0" eaLnBrk="1" fontAlgn="ctr" latinLnBrk="0" hangingPunct="1"/>
                      <a:r>
                        <a:rPr lang="en-US" altLang="zh-CN" sz="1600" b="0" i="0" u="none" strike="noStrike" kern="1200" dirty="0" smtClean="0">
                          <a:solidFill>
                            <a:srgbClr val="000000"/>
                          </a:solidFill>
                          <a:effectLst/>
                          <a:latin typeface="+mn-ea"/>
                          <a:ea typeface="+mn-ea"/>
                          <a:cs typeface="+mn-cs"/>
                        </a:rPr>
                        <a:t>2</a:t>
                      </a:r>
                      <a:endParaRPr lang="zh-CN" altLang="en-US" sz="1600" b="0" i="0" u="none" strike="noStrike" kern="1200" dirty="0">
                        <a:solidFill>
                          <a:srgbClr val="000000"/>
                        </a:solidFill>
                        <a:effectLst/>
                        <a:latin typeface="+mn-ea"/>
                        <a:ea typeface="+mn-ea"/>
                        <a:cs typeface="+mn-cs"/>
                      </a:endParaRPr>
                    </a:p>
                  </a:txBody>
                  <a:tcPr marT="45719" marB="45719" anchor="ctr"/>
                </a:tc>
                <a:tc>
                  <a:txBody>
                    <a:bodyPr/>
                    <a:lstStyle/>
                    <a:p>
                      <a:pPr marL="0" marR="0" indent="0" algn="l" defTabSz="1218565" rtl="0" eaLnBrk="1" fontAlgn="ctr" latinLnBrk="0" hangingPunct="1">
                        <a:lnSpc>
                          <a:spcPct val="100000"/>
                        </a:lnSpc>
                        <a:spcBef>
                          <a:spcPts val="0"/>
                        </a:spcBef>
                        <a:spcAft>
                          <a:spcPts val="0"/>
                        </a:spcAft>
                        <a:buClrTx/>
                        <a:buSzTx/>
                        <a:buFontTx/>
                        <a:buNone/>
                        <a:defRPr/>
                      </a:pPr>
                      <a:r>
                        <a:rPr lang="zh-CN" altLang="en-US" sz="1600" b="0" i="0" u="none" strike="noStrike" dirty="0" smtClean="0">
                          <a:solidFill>
                            <a:srgbClr val="000000"/>
                          </a:solidFill>
                          <a:effectLst/>
                          <a:latin typeface="微软雅黑" panose="020B0503020204020204" pitchFamily="34" charset="-122"/>
                          <a:ea typeface="微软雅黑" panose="020B0503020204020204" pitchFamily="34" charset="-122"/>
                        </a:rPr>
                        <a:t>右键点击启停按钮；</a:t>
                      </a:r>
                    </a:p>
                  </a:txBody>
                  <a:tcPr marL="9525" marR="9525" marT="9525" marB="0" anchor="ctr"/>
                </a:tc>
              </a:tr>
              <a:tr h="570865">
                <a:tc>
                  <a:txBody>
                    <a:bodyPr/>
                    <a:lstStyle/>
                    <a:p>
                      <a:pPr marL="0" algn="ctr" defTabSz="1218565" rtl="0" eaLnBrk="1" fontAlgn="ctr" latinLnBrk="0" hangingPunct="1"/>
                      <a:r>
                        <a:rPr lang="en-US" altLang="zh-CN" sz="1600" b="0" i="0" u="none" strike="noStrike" kern="1200" dirty="0" smtClean="0">
                          <a:solidFill>
                            <a:srgbClr val="000000"/>
                          </a:solidFill>
                          <a:effectLst/>
                          <a:latin typeface="+mn-ea"/>
                          <a:ea typeface="+mn-ea"/>
                          <a:cs typeface="+mn-cs"/>
                        </a:rPr>
                        <a:t>3</a:t>
                      </a:r>
                      <a:endParaRPr lang="zh-CN" altLang="en-US" sz="1600" b="0" i="0" u="none" strike="noStrike" kern="1200" dirty="0">
                        <a:solidFill>
                          <a:srgbClr val="000000"/>
                        </a:solidFill>
                        <a:effectLst/>
                        <a:latin typeface="+mn-ea"/>
                        <a:ea typeface="+mn-ea"/>
                        <a:cs typeface="+mn-cs"/>
                      </a:endParaRPr>
                    </a:p>
                  </a:txBody>
                  <a:tcPr marT="45719" marB="45719" anchor="ctr"/>
                </a:tc>
                <a:tc>
                  <a:txBody>
                    <a:bodyPr/>
                    <a:lstStyle/>
                    <a:p>
                      <a:pPr algn="l" fontAlgn="ctr"/>
                      <a:r>
                        <a:rPr lang="zh-CN" altLang="en-US" sz="1600" b="0" i="0" u="none" strike="noStrike" dirty="0" smtClean="0">
                          <a:solidFill>
                            <a:srgbClr val="000000"/>
                          </a:solidFill>
                          <a:effectLst/>
                          <a:latin typeface="微软雅黑" panose="020B0503020204020204" pitchFamily="34" charset="-122"/>
                          <a:ea typeface="微软雅黑" panose="020B0503020204020204" pitchFamily="34" charset="-122"/>
                        </a:rPr>
                        <a:t>选择操作员强制：</a:t>
                      </a:r>
                      <a:endParaRPr lang="zh-CN" altLang="en-US" sz="16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r>
              <a:tr h="592455">
                <a:tc>
                  <a:txBody>
                    <a:bodyPr/>
                    <a:lstStyle/>
                    <a:p>
                      <a:pPr marL="0" algn="ctr" defTabSz="1218565" rtl="0" eaLnBrk="1" fontAlgn="ctr" latinLnBrk="0" hangingPunct="1"/>
                      <a:r>
                        <a:rPr lang="en-US" altLang="zh-CN" sz="1600" b="0" i="0" u="none" strike="noStrike" kern="1200" dirty="0" smtClean="0">
                          <a:solidFill>
                            <a:srgbClr val="000000"/>
                          </a:solidFill>
                          <a:effectLst/>
                          <a:latin typeface="+mn-ea"/>
                          <a:ea typeface="+mn-ea"/>
                          <a:cs typeface="+mn-cs"/>
                        </a:rPr>
                        <a:t>4</a:t>
                      </a:r>
                      <a:endParaRPr lang="zh-CN" altLang="en-US" sz="1600" b="0" i="0" u="none" strike="noStrike" kern="1200" dirty="0">
                        <a:solidFill>
                          <a:srgbClr val="000000"/>
                        </a:solidFill>
                        <a:effectLst/>
                        <a:latin typeface="+mn-ea"/>
                        <a:ea typeface="+mn-ea"/>
                        <a:cs typeface="+mn-cs"/>
                      </a:endParaRPr>
                    </a:p>
                  </a:txBody>
                  <a:tcPr marT="45719" marB="45719" anchor="ctr"/>
                </a:tc>
                <a:tc>
                  <a:txBody>
                    <a:bodyPr/>
                    <a:lstStyle/>
                    <a:p>
                      <a:pPr algn="l" fontAlgn="ctr"/>
                      <a:r>
                        <a:rPr lang="zh-CN" altLang="en-US" sz="1600" b="0" i="0" u="none" strike="noStrike" dirty="0" smtClean="0">
                          <a:solidFill>
                            <a:srgbClr val="000000"/>
                          </a:solidFill>
                          <a:effectLst/>
                          <a:latin typeface="微软雅黑" panose="020B0503020204020204" pitchFamily="34" charset="-122"/>
                          <a:ea typeface="微软雅黑" panose="020B0503020204020204" pitchFamily="34" charset="-122"/>
                        </a:rPr>
                        <a:t>选择开的命令，点击发送；</a:t>
                      </a:r>
                      <a:endParaRPr lang="zh-CN" altLang="en-US" sz="16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r>
              <a:tr h="570865">
                <a:tc>
                  <a:txBody>
                    <a:bodyPr/>
                    <a:lstStyle/>
                    <a:p>
                      <a:pPr marL="0" algn="ctr" defTabSz="1218565" rtl="0" eaLnBrk="1" fontAlgn="ctr" latinLnBrk="0" hangingPunct="1"/>
                      <a:r>
                        <a:rPr lang="en-US" altLang="zh-CN" sz="1600" b="0" i="0" u="none" strike="noStrike" kern="1200" dirty="0" smtClean="0">
                          <a:solidFill>
                            <a:srgbClr val="000000"/>
                          </a:solidFill>
                          <a:effectLst/>
                          <a:latin typeface="+mn-ea"/>
                          <a:ea typeface="+mn-ea"/>
                          <a:cs typeface="+mn-cs"/>
                        </a:rPr>
                        <a:t>5</a:t>
                      </a:r>
                      <a:endParaRPr lang="zh-CN" altLang="en-US" sz="1600" b="0" i="0" u="none" strike="noStrike" kern="1200" dirty="0">
                        <a:solidFill>
                          <a:srgbClr val="000000"/>
                        </a:solidFill>
                        <a:effectLst/>
                        <a:latin typeface="+mn-ea"/>
                        <a:ea typeface="+mn-ea"/>
                        <a:cs typeface="+mn-cs"/>
                      </a:endParaRPr>
                    </a:p>
                  </a:txBody>
                  <a:tcPr marT="45719" marB="45719" anchor="ctr"/>
                </a:tc>
                <a:tc>
                  <a:txBody>
                    <a:bodyPr/>
                    <a:lstStyle/>
                    <a:p>
                      <a:pPr algn="l" fontAlgn="ctr"/>
                      <a:r>
                        <a:rPr lang="zh-CN" altLang="en-US" sz="1600" b="0" i="0" u="none" strike="noStrike" dirty="0">
                          <a:solidFill>
                            <a:srgbClr val="000000"/>
                          </a:solidFill>
                          <a:effectLst/>
                          <a:latin typeface="微软雅黑" panose="020B0503020204020204" pitchFamily="34" charset="-122"/>
                          <a:ea typeface="微软雅黑" panose="020B0503020204020204" pitchFamily="34" charset="-122"/>
                        </a:rPr>
                        <a:t>水泵启动</a:t>
                      </a:r>
                      <a:r>
                        <a:rPr lang="zh-CN" altLang="en-US" sz="1600" b="0" i="0" u="none" strike="noStrike" dirty="0" smtClean="0">
                          <a:solidFill>
                            <a:srgbClr val="000000"/>
                          </a:solidFill>
                          <a:effectLst/>
                          <a:latin typeface="微软雅黑" panose="020B0503020204020204" pitchFamily="34" charset="-122"/>
                          <a:ea typeface="微软雅黑" panose="020B0503020204020204" pitchFamily="34" charset="-122"/>
                        </a:rPr>
                        <a:t>成功：</a:t>
                      </a:r>
                      <a:endParaRPr lang="zh-CN" altLang="en-US" sz="16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r>
              <a:tr h="570865">
                <a:tc>
                  <a:txBody>
                    <a:bodyPr/>
                    <a:lstStyle/>
                    <a:p>
                      <a:pPr marL="0" algn="ctr" defTabSz="1218565" rtl="0" eaLnBrk="1" fontAlgn="ctr" latinLnBrk="0" hangingPunct="1"/>
                      <a:r>
                        <a:rPr lang="en-US" altLang="zh-CN" sz="1600" b="0" i="0" u="none" strike="noStrike" kern="1200" dirty="0" smtClean="0">
                          <a:solidFill>
                            <a:srgbClr val="000000"/>
                          </a:solidFill>
                          <a:effectLst/>
                          <a:latin typeface="+mn-ea"/>
                          <a:ea typeface="+mn-ea"/>
                          <a:cs typeface="+mn-cs"/>
                        </a:rPr>
                        <a:t>6</a:t>
                      </a:r>
                      <a:endParaRPr lang="zh-CN" altLang="en-US" sz="1600" b="0" i="0" u="none" strike="noStrike" kern="1200" dirty="0">
                        <a:solidFill>
                          <a:srgbClr val="000000"/>
                        </a:solidFill>
                        <a:effectLst/>
                        <a:latin typeface="+mn-ea"/>
                        <a:ea typeface="+mn-ea"/>
                        <a:cs typeface="+mn-cs"/>
                      </a:endParaRPr>
                    </a:p>
                  </a:txBody>
                  <a:tcPr marT="45719" marB="45719" anchor="ctr"/>
                </a:tc>
                <a:tc>
                  <a:txBody>
                    <a:bodyPr/>
                    <a:lstStyle/>
                    <a:p>
                      <a:pPr algn="l" fontAlgn="ctr"/>
                      <a:r>
                        <a:rPr lang="zh-CN" altLang="en-US" sz="1600" b="0" i="0" u="none" strike="noStrike" dirty="0" smtClean="0">
                          <a:solidFill>
                            <a:srgbClr val="000000"/>
                          </a:solidFill>
                          <a:effectLst/>
                          <a:latin typeface="微软雅黑" panose="020B0503020204020204" pitchFamily="34" charset="-122"/>
                          <a:ea typeface="微软雅黑" panose="020B0503020204020204" pitchFamily="34" charset="-122"/>
                        </a:rPr>
                        <a:t>水泵会显示为绿色动画效果：</a:t>
                      </a:r>
                      <a:endParaRPr lang="zh-CN" altLang="en-US" sz="16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r>
            </a:tbl>
          </a:graphicData>
        </a:graphic>
      </p:graphicFrame>
      <p:sp>
        <p:nvSpPr>
          <p:cNvPr id="4" name="流程图: 可选过程 3"/>
          <p:cNvSpPr/>
          <p:nvPr/>
        </p:nvSpPr>
        <p:spPr>
          <a:xfrm>
            <a:off x="7367588" y="2911475"/>
            <a:ext cx="614363" cy="695325"/>
          </a:xfrm>
          <a:prstGeom prst="flowChartAlternateProcess">
            <a:avLst/>
          </a:prstGeom>
          <a:noFill/>
          <a:ln>
            <a:solidFill>
              <a:srgbClr val="FF0000"/>
            </a:solidFill>
          </a:ln>
          <a:extLst>
            <a:ext uri="{909E8E84-426E-40DD-AFC4-6F175D3DCCD1}">
              <a14:hiddenFill xmlns:a14="http://schemas.microsoft.com/office/drawing/2010/main">
                <a:solidFill>
                  <a:schemeClr val="accent1">
                    <a:tint val="100000"/>
                    <a:shade val="100000"/>
                    <a:hueMod val="100000"/>
                    <a:satMod val="100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5" name="流程图: 可选过程 4"/>
          <p:cNvSpPr/>
          <p:nvPr/>
        </p:nvSpPr>
        <p:spPr>
          <a:xfrm>
            <a:off x="8077200" y="3054350"/>
            <a:ext cx="649288" cy="360363"/>
          </a:xfrm>
          <a:prstGeom prst="flowChartAlternateProcess">
            <a:avLst/>
          </a:prstGeom>
          <a:noFill/>
          <a:ln>
            <a:solidFill>
              <a:srgbClr val="FF0000"/>
            </a:solidFill>
          </a:ln>
          <a:extLst>
            <a:ext uri="{909E8E84-426E-40DD-AFC4-6F175D3DCCD1}">
              <a14:hiddenFill xmlns:a14="http://schemas.microsoft.com/office/drawing/2010/main">
                <a:solidFill>
                  <a:schemeClr val="accent1">
                    <a:tint val="100000"/>
                    <a:shade val="100000"/>
                    <a:hueMod val="100000"/>
                    <a:satMod val="100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pic>
        <p:nvPicPr>
          <p:cNvPr id="13314" name="Picture 2" descr="C:\Users\sony\Desktop\U盘文件\新建文件夹\2.PNG"/>
          <p:cNvPicPr>
            <a:picLocks noChangeAspect="1" noChangeArrowheads="1"/>
          </p:cNvPicPr>
          <p:nvPr/>
        </p:nvPicPr>
        <p:blipFill>
          <a:blip r:embed="rId2" cstate="print"/>
          <a:srcRect/>
          <a:stretch>
            <a:fillRect/>
          </a:stretch>
        </p:blipFill>
        <p:spPr bwMode="auto">
          <a:xfrm>
            <a:off x="4655900" y="1196845"/>
            <a:ext cx="7269181" cy="4896340"/>
          </a:xfrm>
          <a:prstGeom prst="rect">
            <a:avLst/>
          </a:prstGeom>
          <a:noFill/>
        </p:spPr>
      </p:pic>
      <p:sp>
        <p:nvSpPr>
          <p:cNvPr id="9" name="流程图: 可选过程 8"/>
          <p:cNvSpPr/>
          <p:nvPr/>
        </p:nvSpPr>
        <p:spPr>
          <a:xfrm>
            <a:off x="8184145" y="2492935"/>
            <a:ext cx="1296090" cy="720050"/>
          </a:xfrm>
          <a:prstGeom prst="flowChartAlternateProcess">
            <a:avLst/>
          </a:prstGeom>
          <a:noFill/>
          <a:ln>
            <a:solidFill>
              <a:srgbClr val="C00000"/>
            </a:solidFill>
          </a:ln>
          <a:extLst>
            <a:ext uri="{909E8E84-426E-40DD-AFC4-6F175D3DCCD1}">
              <a14:hiddenFill xmlns:a14="http://schemas.microsoft.com/office/drawing/2010/main">
                <a:solidFill>
                  <a:schemeClr val="accent1">
                    <a:tint val="100000"/>
                    <a:shade val="100000"/>
                    <a:hueMod val="100000"/>
                    <a:satMod val="100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10" name="流程图: 可选过程 9"/>
          <p:cNvSpPr/>
          <p:nvPr/>
        </p:nvSpPr>
        <p:spPr>
          <a:xfrm>
            <a:off x="6168005" y="1844889"/>
            <a:ext cx="2016140" cy="2088145"/>
          </a:xfrm>
          <a:prstGeom prst="flowChartAlternateProcess">
            <a:avLst/>
          </a:prstGeom>
          <a:noFill/>
          <a:ln>
            <a:solidFill>
              <a:srgbClr val="C00000"/>
            </a:solidFill>
          </a:ln>
          <a:extLst>
            <a:ext uri="{909E8E84-426E-40DD-AFC4-6F175D3DCCD1}">
              <a14:hiddenFill xmlns:a14="http://schemas.microsoft.com/office/drawing/2010/main">
                <a:solidFill>
                  <a:schemeClr val="accent1">
                    <a:tint val="100000"/>
                    <a:shade val="100000"/>
                    <a:hueMod val="100000"/>
                    <a:satMod val="100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Tree>
  </p:cSld>
  <p:clrMapOvr>
    <a:masterClrMapping/>
  </p:clrMapOvr>
  <p:transition spd="med">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灯片编号占位符 1"/>
          <p:cNvSpPr>
            <a:spLocks noGrp="1"/>
          </p:cNvSpPr>
          <p:nvPr>
            <p:ph type="sldNum" sz="quarter" idx="4"/>
          </p:nvPr>
        </p:nvSpPr>
        <p:spPr/>
        <p:txBody>
          <a:bodyPr wrap="square" lIns="0" tIns="0" rIns="0" bIns="0" anchor="ctr" anchorCtr="1"/>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Copperplate Gothic Bold" pitchFamily="34" charset="0"/>
                <a:ea typeface="微软雅黑" panose="020B0503020204020204" pitchFamily="34"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opperplate Gothic Bold" pitchFamily="34" charset="0"/>
                <a:ea typeface="微软雅黑" panose="020B0503020204020204" pitchFamily="34"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opperplate Gothic Bold" pitchFamily="34" charset="0"/>
                <a:ea typeface="微软雅黑" panose="020B0503020204020204" pitchFamily="34"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opperplate Gothic Bold" pitchFamily="34" charset="0"/>
                <a:ea typeface="微软雅黑" panose="020B0503020204020204" pitchFamily="34"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opperplate Gothic Bold" pitchFamily="34" charset="0"/>
                <a:ea typeface="微软雅黑" panose="020B0503020204020204" pitchFamily="34" charset="-122"/>
                <a:cs typeface="+mn-cs"/>
              </a:defRPr>
            </a:lvl5pPr>
          </a:lstStyle>
          <a:p>
            <a:pPr lvl="0" algn="ctr"/>
            <a:fld id="{9A0DB2DC-4C9A-4742-B13C-FB6460FD3503}" type="slidenum">
              <a:rPr lang="zh-CN" altLang="en-US" sz="1200" dirty="0">
                <a:solidFill>
                  <a:schemeClr val="bg1"/>
                </a:solidFill>
                <a:latin typeface="Copperplate Gothic Bold" pitchFamily="34" charset="0"/>
                <a:ea typeface="微软雅黑" panose="020B0503020204020204" pitchFamily="34" charset="-122"/>
              </a:rPr>
              <a:pPr lvl="0" algn="ctr"/>
              <a:t>28</a:t>
            </a:fld>
            <a:endParaRPr lang="zh-CN" altLang="en-US" sz="1200" dirty="0">
              <a:solidFill>
                <a:schemeClr val="bg1"/>
              </a:solidFill>
              <a:latin typeface="Copperplate Gothic Bold" pitchFamily="34" charset="0"/>
              <a:ea typeface="微软雅黑" panose="020B0503020204020204" pitchFamily="34" charset="-122"/>
            </a:endParaRPr>
          </a:p>
        </p:txBody>
      </p:sp>
      <p:sp>
        <p:nvSpPr>
          <p:cNvPr id="68610" name="TextBox 5"/>
          <p:cNvSpPr txBox="1"/>
          <p:nvPr/>
        </p:nvSpPr>
        <p:spPr>
          <a:xfrm>
            <a:off x="1703388" y="404813"/>
            <a:ext cx="8856662" cy="460375"/>
          </a:xfrm>
          <a:prstGeom prst="rect">
            <a:avLst/>
          </a:prstGeom>
          <a:noFill/>
          <a:ln w="9525">
            <a:noFill/>
          </a:ln>
        </p:spPr>
        <p:txBody>
          <a:bodyPr anchor="t">
            <a:spAutoFit/>
          </a:bodyPr>
          <a:lstStyle/>
          <a:p>
            <a:r>
              <a:rPr lang="zh-CN" altLang="en-US" sz="2400" b="1" dirty="0" smtClean="0">
                <a:solidFill>
                  <a:schemeClr val="accent1"/>
                </a:solidFill>
                <a:latin typeface="Copperplate Gothic Bold" pitchFamily="34" charset="0"/>
                <a:ea typeface="微软雅黑" panose="020B0503020204020204" pitchFamily="34" charset="-122"/>
              </a:rPr>
              <a:t>水泵</a:t>
            </a:r>
            <a:r>
              <a:rPr lang="en-US" altLang="zh-CN" sz="2400" b="1" dirty="0" smtClean="0">
                <a:solidFill>
                  <a:schemeClr val="accent1"/>
                </a:solidFill>
                <a:latin typeface="Copperplate Gothic Bold" pitchFamily="34" charset="0"/>
                <a:ea typeface="微软雅黑" panose="020B0503020204020204" pitchFamily="34" charset="-122"/>
              </a:rPr>
              <a:t>BA</a:t>
            </a:r>
            <a:r>
              <a:rPr lang="zh-CN" altLang="en-US" sz="2400" b="1" dirty="0" smtClean="0">
                <a:solidFill>
                  <a:schemeClr val="accent1"/>
                </a:solidFill>
              </a:rPr>
              <a:t>关机</a:t>
            </a:r>
            <a:r>
              <a:rPr lang="zh-CN" altLang="en-US" sz="2400" b="1" dirty="0" smtClean="0">
                <a:solidFill>
                  <a:schemeClr val="accent1"/>
                </a:solidFill>
                <a:latin typeface="Copperplate Gothic Bold" pitchFamily="34" charset="0"/>
                <a:ea typeface="微软雅黑" panose="020B0503020204020204" pitchFamily="34" charset="-122"/>
              </a:rPr>
              <a:t>操作</a:t>
            </a:r>
            <a:endParaRPr lang="zh-CN" altLang="en-US" sz="2400" b="1" dirty="0">
              <a:solidFill>
                <a:schemeClr val="accent1"/>
              </a:solidFill>
              <a:latin typeface="Copperplate Gothic Bold" pitchFamily="34" charset="0"/>
              <a:ea typeface="微软雅黑" panose="020B0503020204020204" pitchFamily="34" charset="-122"/>
            </a:endParaRPr>
          </a:p>
        </p:txBody>
      </p:sp>
      <p:graphicFrame>
        <p:nvGraphicFramePr>
          <p:cNvPr id="6" name="表格 5"/>
          <p:cNvGraphicFramePr>
            <a:graphicFrameLocks noGrp="1"/>
          </p:cNvGraphicFramePr>
          <p:nvPr/>
        </p:nvGraphicFramePr>
        <p:xfrm>
          <a:off x="551615" y="1196845"/>
          <a:ext cx="3776980" cy="4102735"/>
        </p:xfrm>
        <a:graphic>
          <a:graphicData uri="http://schemas.openxmlformats.org/drawingml/2006/table">
            <a:tbl>
              <a:tblPr firstRow="1" bandRow="1">
                <a:tableStyleId>{5C22544A-7EE6-4342-B048-85BDC9FD1C3A}</a:tableStyleId>
              </a:tblPr>
              <a:tblGrid>
                <a:gridCol w="596265"/>
                <a:gridCol w="3180715"/>
              </a:tblGrid>
              <a:tr h="655955">
                <a:tc>
                  <a:txBody>
                    <a:bodyPr/>
                    <a:lstStyle/>
                    <a:p>
                      <a:pPr algn="ctr"/>
                      <a:r>
                        <a:rPr lang="zh-CN" altLang="en-US" sz="1600" dirty="0"/>
                        <a:t>序号</a:t>
                      </a:r>
                    </a:p>
                  </a:txBody>
                  <a:tcPr marT="45719" marB="45719" anchor="ctr"/>
                </a:tc>
                <a:tc>
                  <a:txBody>
                    <a:bodyPr/>
                    <a:lstStyle/>
                    <a:p>
                      <a:pPr algn="ctr"/>
                      <a:r>
                        <a:rPr lang="en-US" altLang="zh-CN" sz="1600" dirty="0" smtClean="0"/>
                        <a:t>BA</a:t>
                      </a:r>
                      <a:r>
                        <a:rPr lang="zh-CN" altLang="en-US" sz="1600" dirty="0" smtClean="0"/>
                        <a:t>手动关闭</a:t>
                      </a:r>
                      <a:endParaRPr lang="zh-CN" altLang="en-US" sz="1600" dirty="0"/>
                    </a:p>
                  </a:txBody>
                  <a:tcPr marT="45719" marB="45719" anchor="ctr"/>
                </a:tc>
              </a:tr>
              <a:tr h="570865">
                <a:tc>
                  <a:txBody>
                    <a:bodyPr/>
                    <a:lstStyle/>
                    <a:p>
                      <a:pPr algn="ctr"/>
                      <a:r>
                        <a:rPr lang="en-US" altLang="zh-CN" sz="1600" dirty="0" smtClean="0"/>
                        <a:t>1</a:t>
                      </a:r>
                      <a:endParaRPr lang="zh-CN" altLang="en-US" sz="1600" dirty="0"/>
                    </a:p>
                  </a:txBody>
                  <a:tcPr marT="45719" marB="45719" anchor="ctr"/>
                </a:tc>
                <a:tc>
                  <a:txBody>
                    <a:bodyPr/>
                    <a:lstStyle/>
                    <a:p>
                      <a:pPr algn="l"/>
                      <a:r>
                        <a:rPr lang="zh-CN" altLang="en-US" sz="1600" dirty="0" smtClean="0"/>
                        <a:t>查看该水泵是否在自动状态下；</a:t>
                      </a:r>
                      <a:endParaRPr lang="zh-CN" altLang="en-US" sz="1600" dirty="0"/>
                    </a:p>
                  </a:txBody>
                  <a:tcPr marT="45719" marB="45719" anchor="ctr"/>
                </a:tc>
              </a:tr>
              <a:tr h="570865">
                <a:tc>
                  <a:txBody>
                    <a:bodyPr/>
                    <a:lstStyle/>
                    <a:p>
                      <a:pPr marL="0" algn="ctr" defTabSz="1218565" rtl="0" eaLnBrk="1" fontAlgn="ctr" latinLnBrk="0" hangingPunct="1"/>
                      <a:r>
                        <a:rPr lang="en-US" altLang="zh-CN" sz="1600" b="0" i="0" u="none" strike="noStrike" kern="1200" dirty="0" smtClean="0">
                          <a:solidFill>
                            <a:srgbClr val="000000"/>
                          </a:solidFill>
                          <a:effectLst/>
                          <a:latin typeface="+mn-ea"/>
                          <a:ea typeface="+mn-ea"/>
                          <a:cs typeface="+mn-cs"/>
                        </a:rPr>
                        <a:t>2</a:t>
                      </a:r>
                      <a:endParaRPr lang="zh-CN" altLang="en-US" sz="1600" b="0" i="0" u="none" strike="noStrike" kern="1200" dirty="0">
                        <a:solidFill>
                          <a:srgbClr val="000000"/>
                        </a:solidFill>
                        <a:effectLst/>
                        <a:latin typeface="+mn-ea"/>
                        <a:ea typeface="+mn-ea"/>
                        <a:cs typeface="+mn-cs"/>
                      </a:endParaRPr>
                    </a:p>
                  </a:txBody>
                  <a:tcPr marT="45719" marB="45719" anchor="ctr"/>
                </a:tc>
                <a:tc>
                  <a:txBody>
                    <a:bodyPr/>
                    <a:lstStyle/>
                    <a:p>
                      <a:pPr marL="0" marR="0" indent="0" algn="l" defTabSz="1218565" rtl="0" eaLnBrk="1" fontAlgn="ctr" latinLnBrk="0" hangingPunct="1">
                        <a:lnSpc>
                          <a:spcPct val="100000"/>
                        </a:lnSpc>
                        <a:spcBef>
                          <a:spcPts val="0"/>
                        </a:spcBef>
                        <a:spcAft>
                          <a:spcPts val="0"/>
                        </a:spcAft>
                        <a:buClrTx/>
                        <a:buSzTx/>
                        <a:buFontTx/>
                        <a:buNone/>
                        <a:defRPr/>
                      </a:pPr>
                      <a:r>
                        <a:rPr lang="zh-CN" altLang="en-US" sz="1600" b="0" i="0" u="none" strike="noStrike" dirty="0" smtClean="0">
                          <a:solidFill>
                            <a:srgbClr val="000000"/>
                          </a:solidFill>
                          <a:effectLst/>
                          <a:latin typeface="微软雅黑" panose="020B0503020204020204" pitchFamily="34" charset="-122"/>
                          <a:ea typeface="微软雅黑" panose="020B0503020204020204" pitchFamily="34" charset="-122"/>
                        </a:rPr>
                        <a:t>右键点击启停按钮；</a:t>
                      </a:r>
                    </a:p>
                  </a:txBody>
                  <a:tcPr marL="9525" marR="9525" marT="9525" marB="0" anchor="ctr"/>
                </a:tc>
              </a:tr>
              <a:tr h="570865">
                <a:tc>
                  <a:txBody>
                    <a:bodyPr/>
                    <a:lstStyle/>
                    <a:p>
                      <a:pPr marL="0" algn="ctr" defTabSz="1218565" rtl="0" eaLnBrk="1" fontAlgn="ctr" latinLnBrk="0" hangingPunct="1"/>
                      <a:r>
                        <a:rPr lang="en-US" altLang="zh-CN" sz="1600" b="0" i="0" u="none" strike="noStrike" kern="1200" dirty="0" smtClean="0">
                          <a:solidFill>
                            <a:srgbClr val="000000"/>
                          </a:solidFill>
                          <a:effectLst/>
                          <a:latin typeface="+mn-ea"/>
                          <a:ea typeface="+mn-ea"/>
                          <a:cs typeface="+mn-cs"/>
                        </a:rPr>
                        <a:t>3</a:t>
                      </a:r>
                      <a:endParaRPr lang="zh-CN" altLang="en-US" sz="1600" b="0" i="0" u="none" strike="noStrike" kern="1200" dirty="0">
                        <a:solidFill>
                          <a:srgbClr val="000000"/>
                        </a:solidFill>
                        <a:effectLst/>
                        <a:latin typeface="+mn-ea"/>
                        <a:ea typeface="+mn-ea"/>
                        <a:cs typeface="+mn-cs"/>
                      </a:endParaRPr>
                    </a:p>
                  </a:txBody>
                  <a:tcPr marT="45719" marB="45719" anchor="ctr"/>
                </a:tc>
                <a:tc>
                  <a:txBody>
                    <a:bodyPr/>
                    <a:lstStyle/>
                    <a:p>
                      <a:pPr algn="l" fontAlgn="ctr"/>
                      <a:r>
                        <a:rPr lang="zh-CN" altLang="en-US" sz="1600" b="0" i="0" u="none" strike="noStrike" dirty="0" smtClean="0">
                          <a:solidFill>
                            <a:srgbClr val="000000"/>
                          </a:solidFill>
                          <a:effectLst/>
                          <a:latin typeface="微软雅黑" panose="020B0503020204020204" pitchFamily="34" charset="-122"/>
                          <a:ea typeface="微软雅黑" panose="020B0503020204020204" pitchFamily="34" charset="-122"/>
                        </a:rPr>
                        <a:t>选择操作员强制：</a:t>
                      </a:r>
                      <a:endParaRPr lang="zh-CN" altLang="en-US" sz="16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r>
              <a:tr h="592455">
                <a:tc>
                  <a:txBody>
                    <a:bodyPr/>
                    <a:lstStyle/>
                    <a:p>
                      <a:pPr marL="0" algn="ctr" defTabSz="1218565" rtl="0" eaLnBrk="1" fontAlgn="ctr" latinLnBrk="0" hangingPunct="1"/>
                      <a:r>
                        <a:rPr lang="en-US" altLang="zh-CN" sz="1600" b="0" i="0" u="none" strike="noStrike" kern="1200" dirty="0" smtClean="0">
                          <a:solidFill>
                            <a:srgbClr val="000000"/>
                          </a:solidFill>
                          <a:effectLst/>
                          <a:latin typeface="+mn-ea"/>
                          <a:ea typeface="+mn-ea"/>
                          <a:cs typeface="+mn-cs"/>
                        </a:rPr>
                        <a:t>4</a:t>
                      </a:r>
                      <a:endParaRPr lang="zh-CN" altLang="en-US" sz="1600" b="0" i="0" u="none" strike="noStrike" kern="1200" dirty="0">
                        <a:solidFill>
                          <a:srgbClr val="000000"/>
                        </a:solidFill>
                        <a:effectLst/>
                        <a:latin typeface="+mn-ea"/>
                        <a:ea typeface="+mn-ea"/>
                        <a:cs typeface="+mn-cs"/>
                      </a:endParaRPr>
                    </a:p>
                  </a:txBody>
                  <a:tcPr marT="45719" marB="45719" anchor="ctr"/>
                </a:tc>
                <a:tc>
                  <a:txBody>
                    <a:bodyPr/>
                    <a:lstStyle/>
                    <a:p>
                      <a:pPr algn="l" fontAlgn="ctr"/>
                      <a:r>
                        <a:rPr lang="zh-CN" altLang="en-US" sz="1600" b="0" i="0" u="none" strike="noStrike" dirty="0" smtClean="0">
                          <a:solidFill>
                            <a:srgbClr val="000000"/>
                          </a:solidFill>
                          <a:effectLst/>
                          <a:latin typeface="微软雅黑" panose="020B0503020204020204" pitchFamily="34" charset="-122"/>
                          <a:ea typeface="微软雅黑" panose="020B0503020204020204" pitchFamily="34" charset="-122"/>
                        </a:rPr>
                        <a:t>选择关的命令，点击发送；</a:t>
                      </a:r>
                      <a:endParaRPr lang="zh-CN" altLang="en-US" sz="16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r>
              <a:tr h="570865">
                <a:tc>
                  <a:txBody>
                    <a:bodyPr/>
                    <a:lstStyle/>
                    <a:p>
                      <a:pPr marL="0" algn="ctr" defTabSz="1218565" rtl="0" eaLnBrk="1" fontAlgn="ctr" latinLnBrk="0" hangingPunct="1"/>
                      <a:r>
                        <a:rPr lang="en-US" altLang="zh-CN" sz="1600" b="0" i="0" u="none" strike="noStrike" kern="1200" dirty="0" smtClean="0">
                          <a:solidFill>
                            <a:srgbClr val="000000"/>
                          </a:solidFill>
                          <a:effectLst/>
                          <a:latin typeface="+mn-ea"/>
                          <a:ea typeface="+mn-ea"/>
                          <a:cs typeface="+mn-cs"/>
                        </a:rPr>
                        <a:t>5</a:t>
                      </a:r>
                      <a:endParaRPr lang="zh-CN" altLang="en-US" sz="1600" b="0" i="0" u="none" strike="noStrike" kern="1200" dirty="0">
                        <a:solidFill>
                          <a:srgbClr val="000000"/>
                        </a:solidFill>
                        <a:effectLst/>
                        <a:latin typeface="+mn-ea"/>
                        <a:ea typeface="+mn-ea"/>
                        <a:cs typeface="+mn-cs"/>
                      </a:endParaRPr>
                    </a:p>
                  </a:txBody>
                  <a:tcPr marT="45719" marB="45719" anchor="ctr"/>
                </a:tc>
                <a:tc>
                  <a:txBody>
                    <a:bodyPr/>
                    <a:lstStyle/>
                    <a:p>
                      <a:pPr algn="l" fontAlgn="ctr"/>
                      <a:r>
                        <a:rPr lang="zh-CN" altLang="en-US" sz="1600" b="0" i="0" u="none" strike="noStrike" dirty="0" smtClean="0">
                          <a:solidFill>
                            <a:srgbClr val="000000"/>
                          </a:solidFill>
                          <a:effectLst/>
                          <a:latin typeface="微软雅黑" panose="020B0503020204020204" pitchFamily="34" charset="-122"/>
                          <a:ea typeface="微软雅黑" panose="020B0503020204020204" pitchFamily="34" charset="-122"/>
                        </a:rPr>
                        <a:t>水泵关闭成功：</a:t>
                      </a:r>
                      <a:endParaRPr lang="zh-CN" altLang="en-US" sz="16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r>
              <a:tr h="570865">
                <a:tc>
                  <a:txBody>
                    <a:bodyPr/>
                    <a:lstStyle/>
                    <a:p>
                      <a:pPr marL="0" algn="ctr" defTabSz="1218565" rtl="0" eaLnBrk="1" fontAlgn="ctr" latinLnBrk="0" hangingPunct="1"/>
                      <a:r>
                        <a:rPr lang="en-US" altLang="zh-CN" sz="1600" b="0" i="0" u="none" strike="noStrike" kern="1200" dirty="0" smtClean="0">
                          <a:solidFill>
                            <a:srgbClr val="000000"/>
                          </a:solidFill>
                          <a:effectLst/>
                          <a:latin typeface="+mn-ea"/>
                          <a:ea typeface="+mn-ea"/>
                          <a:cs typeface="+mn-cs"/>
                        </a:rPr>
                        <a:t>6</a:t>
                      </a:r>
                      <a:endParaRPr lang="zh-CN" altLang="en-US" sz="1600" b="0" i="0" u="none" strike="noStrike" kern="1200" dirty="0">
                        <a:solidFill>
                          <a:srgbClr val="000000"/>
                        </a:solidFill>
                        <a:effectLst/>
                        <a:latin typeface="+mn-ea"/>
                        <a:ea typeface="+mn-ea"/>
                        <a:cs typeface="+mn-cs"/>
                      </a:endParaRPr>
                    </a:p>
                  </a:txBody>
                  <a:tcPr marT="45719" marB="45719" anchor="ctr"/>
                </a:tc>
                <a:tc>
                  <a:txBody>
                    <a:bodyPr/>
                    <a:lstStyle/>
                    <a:p>
                      <a:pPr algn="l" fontAlgn="ctr"/>
                      <a:r>
                        <a:rPr lang="zh-CN" altLang="en-US" sz="1600" b="0" i="0" u="none" strike="noStrike" dirty="0" smtClean="0">
                          <a:solidFill>
                            <a:srgbClr val="000000"/>
                          </a:solidFill>
                          <a:effectLst/>
                          <a:latin typeface="微软雅黑" panose="020B0503020204020204" pitchFamily="34" charset="-122"/>
                          <a:ea typeface="微软雅黑" panose="020B0503020204020204" pitchFamily="34" charset="-122"/>
                        </a:rPr>
                        <a:t>水泵会显示为白色无动画效果：</a:t>
                      </a:r>
                      <a:endParaRPr lang="zh-CN" altLang="en-US" sz="16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r>
            </a:tbl>
          </a:graphicData>
        </a:graphic>
      </p:graphicFrame>
      <p:sp>
        <p:nvSpPr>
          <p:cNvPr id="4" name="流程图: 可选过程 3"/>
          <p:cNvSpPr/>
          <p:nvPr/>
        </p:nvSpPr>
        <p:spPr>
          <a:xfrm>
            <a:off x="7367588" y="2911475"/>
            <a:ext cx="614363" cy="695325"/>
          </a:xfrm>
          <a:prstGeom prst="flowChartAlternateProcess">
            <a:avLst/>
          </a:prstGeom>
          <a:noFill/>
          <a:ln>
            <a:solidFill>
              <a:srgbClr val="FF0000"/>
            </a:solidFill>
          </a:ln>
          <a:extLst>
            <a:ext uri="{909E8E84-426E-40DD-AFC4-6F175D3DCCD1}">
              <a14:hiddenFill xmlns:a14="http://schemas.microsoft.com/office/drawing/2010/main">
                <a:solidFill>
                  <a:schemeClr val="accent1">
                    <a:tint val="100000"/>
                    <a:shade val="100000"/>
                    <a:hueMod val="100000"/>
                    <a:satMod val="100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5" name="流程图: 可选过程 4"/>
          <p:cNvSpPr/>
          <p:nvPr/>
        </p:nvSpPr>
        <p:spPr>
          <a:xfrm>
            <a:off x="8077200" y="3054350"/>
            <a:ext cx="649288" cy="360363"/>
          </a:xfrm>
          <a:prstGeom prst="flowChartAlternateProcess">
            <a:avLst/>
          </a:prstGeom>
          <a:noFill/>
          <a:ln>
            <a:solidFill>
              <a:srgbClr val="FF0000"/>
            </a:solidFill>
          </a:ln>
          <a:extLst>
            <a:ext uri="{909E8E84-426E-40DD-AFC4-6F175D3DCCD1}">
              <a14:hiddenFill xmlns:a14="http://schemas.microsoft.com/office/drawing/2010/main">
                <a:solidFill>
                  <a:schemeClr val="accent1">
                    <a:tint val="100000"/>
                    <a:shade val="100000"/>
                    <a:hueMod val="100000"/>
                    <a:satMod val="100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pic>
        <p:nvPicPr>
          <p:cNvPr id="13314" name="Picture 2" descr="C:\Users\sony\Desktop\U盘文件\新建文件夹\2.PNG"/>
          <p:cNvPicPr>
            <a:picLocks noChangeAspect="1" noChangeArrowheads="1"/>
          </p:cNvPicPr>
          <p:nvPr/>
        </p:nvPicPr>
        <p:blipFill>
          <a:blip r:embed="rId2" cstate="print"/>
          <a:srcRect/>
          <a:stretch>
            <a:fillRect/>
          </a:stretch>
        </p:blipFill>
        <p:spPr bwMode="auto">
          <a:xfrm>
            <a:off x="4655900" y="1196845"/>
            <a:ext cx="7269181" cy="4896340"/>
          </a:xfrm>
          <a:prstGeom prst="rect">
            <a:avLst/>
          </a:prstGeom>
          <a:noFill/>
        </p:spPr>
      </p:pic>
      <p:sp>
        <p:nvSpPr>
          <p:cNvPr id="9" name="流程图: 可选过程 8"/>
          <p:cNvSpPr/>
          <p:nvPr/>
        </p:nvSpPr>
        <p:spPr>
          <a:xfrm>
            <a:off x="8184145" y="2492935"/>
            <a:ext cx="1296090" cy="720050"/>
          </a:xfrm>
          <a:prstGeom prst="flowChartAlternateProcess">
            <a:avLst/>
          </a:prstGeom>
          <a:noFill/>
          <a:ln>
            <a:solidFill>
              <a:srgbClr val="C00000"/>
            </a:solidFill>
          </a:ln>
          <a:extLst>
            <a:ext uri="{909E8E84-426E-40DD-AFC4-6F175D3DCCD1}">
              <a14:hiddenFill xmlns:a14="http://schemas.microsoft.com/office/drawing/2010/main">
                <a:solidFill>
                  <a:schemeClr val="accent1">
                    <a:tint val="100000"/>
                    <a:shade val="100000"/>
                    <a:hueMod val="100000"/>
                    <a:satMod val="100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10" name="流程图: 可选过程 9"/>
          <p:cNvSpPr/>
          <p:nvPr/>
        </p:nvSpPr>
        <p:spPr>
          <a:xfrm>
            <a:off x="6168005" y="1844889"/>
            <a:ext cx="2016140" cy="2088145"/>
          </a:xfrm>
          <a:prstGeom prst="flowChartAlternateProcess">
            <a:avLst/>
          </a:prstGeom>
          <a:noFill/>
          <a:ln>
            <a:solidFill>
              <a:srgbClr val="C00000"/>
            </a:solidFill>
          </a:ln>
          <a:extLst>
            <a:ext uri="{909E8E84-426E-40DD-AFC4-6F175D3DCCD1}">
              <a14:hiddenFill xmlns:a14="http://schemas.microsoft.com/office/drawing/2010/main">
                <a:solidFill>
                  <a:schemeClr val="accent1">
                    <a:tint val="100000"/>
                    <a:shade val="100000"/>
                    <a:hueMod val="100000"/>
                    <a:satMod val="100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Tree>
  </p:cSld>
  <p:clrMapOvr>
    <a:masterClrMapping/>
  </p:clrMapOvr>
  <p:transition spd="med">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灯片编号占位符 1"/>
          <p:cNvSpPr>
            <a:spLocks noGrp="1"/>
          </p:cNvSpPr>
          <p:nvPr>
            <p:ph type="sldNum" sz="quarter" idx="4"/>
          </p:nvPr>
        </p:nvSpPr>
        <p:spPr/>
        <p:txBody>
          <a:bodyPr wrap="square" lIns="0" tIns="0" rIns="0" bIns="0" anchor="ctr" anchorCtr="1"/>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Copperplate Gothic Bold" pitchFamily="34" charset="0"/>
                <a:ea typeface="微软雅黑" panose="020B0503020204020204" pitchFamily="34"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opperplate Gothic Bold" pitchFamily="34" charset="0"/>
                <a:ea typeface="微软雅黑" panose="020B0503020204020204" pitchFamily="34"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opperplate Gothic Bold" pitchFamily="34" charset="0"/>
                <a:ea typeface="微软雅黑" panose="020B0503020204020204" pitchFamily="34"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opperplate Gothic Bold" pitchFamily="34" charset="0"/>
                <a:ea typeface="微软雅黑" panose="020B0503020204020204" pitchFamily="34"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opperplate Gothic Bold" pitchFamily="34" charset="0"/>
                <a:ea typeface="微软雅黑" panose="020B0503020204020204" pitchFamily="34" charset="-122"/>
                <a:cs typeface="+mn-cs"/>
              </a:defRPr>
            </a:lvl5pPr>
          </a:lstStyle>
          <a:p>
            <a:pPr lvl="0" algn="ctr"/>
            <a:fld id="{9A0DB2DC-4C9A-4742-B13C-FB6460FD3503}" type="slidenum">
              <a:rPr lang="zh-CN" altLang="en-US" sz="1200" dirty="0">
                <a:solidFill>
                  <a:schemeClr val="bg1"/>
                </a:solidFill>
                <a:latin typeface="Copperplate Gothic Bold" pitchFamily="34" charset="0"/>
                <a:ea typeface="微软雅黑" panose="020B0503020204020204" pitchFamily="34" charset="-122"/>
              </a:rPr>
              <a:pPr lvl="0" algn="ctr"/>
              <a:t>2</a:t>
            </a:fld>
            <a:endParaRPr lang="zh-CN" altLang="en-US" sz="1200" dirty="0">
              <a:solidFill>
                <a:schemeClr val="bg1"/>
              </a:solidFill>
              <a:latin typeface="Copperplate Gothic Bold" pitchFamily="34" charset="0"/>
              <a:ea typeface="微软雅黑" panose="020B0503020204020204" pitchFamily="34" charset="-122"/>
            </a:endParaRPr>
          </a:p>
        </p:txBody>
      </p:sp>
      <p:sp>
        <p:nvSpPr>
          <p:cNvPr id="27650" name="TextBox 5"/>
          <p:cNvSpPr txBox="1"/>
          <p:nvPr/>
        </p:nvSpPr>
        <p:spPr>
          <a:xfrm>
            <a:off x="1703388" y="404813"/>
            <a:ext cx="8856662" cy="461962"/>
          </a:xfrm>
          <a:prstGeom prst="rect">
            <a:avLst/>
          </a:prstGeom>
          <a:noFill/>
          <a:ln w="9525">
            <a:noFill/>
          </a:ln>
        </p:spPr>
        <p:txBody>
          <a:bodyPr anchor="t">
            <a:spAutoFit/>
          </a:bodyPr>
          <a:lstStyle/>
          <a:p>
            <a:r>
              <a:rPr lang="zh-CN" altLang="en-US" sz="2400" b="1" dirty="0">
                <a:solidFill>
                  <a:schemeClr val="accent1"/>
                </a:solidFill>
                <a:latin typeface="Copperplate Gothic Bold" pitchFamily="34" charset="0"/>
                <a:ea typeface="微软雅黑" panose="020B0503020204020204" pitchFamily="34" charset="-122"/>
              </a:rPr>
              <a:t>培训目标及要求</a:t>
            </a:r>
          </a:p>
        </p:txBody>
      </p:sp>
      <p:sp>
        <p:nvSpPr>
          <p:cNvPr id="4" name="矩形 3"/>
          <p:cNvSpPr/>
          <p:nvPr/>
        </p:nvSpPr>
        <p:spPr>
          <a:xfrm>
            <a:off x="1838325" y="1443038"/>
            <a:ext cx="8569325" cy="1814513"/>
          </a:xfrm>
          <a:prstGeom prst="rect">
            <a:avLst/>
          </a:prstGeom>
        </p:spPr>
        <p:txBody>
          <a:bodyPr>
            <a:spAutoFit/>
          </a:bodyPr>
          <a:lstStyle/>
          <a:p>
            <a:pPr marL="0" marR="0" lvl="0" indent="0" algn="l" defTabSz="914400" rtl="0" eaLnBrk="0" fontAlgn="base" latinLnBrk="0" hangingPunct="0">
              <a:lnSpc>
                <a:spcPct val="150000"/>
              </a:lnSpc>
              <a:spcBef>
                <a:spcPts val="600"/>
              </a:spcBef>
              <a:spcAft>
                <a:spcPts val="600"/>
              </a:spcAft>
              <a:buClrTx/>
              <a:buSzTx/>
              <a:buFontTx/>
              <a:buNone/>
              <a:defRPr/>
            </a:pPr>
            <a:r>
              <a:rPr kumimoji="0" lang="zh-CN" altLang="en-US" sz="2000" b="0" i="0" u="none" strike="noStrike" kern="1200" cap="none" spc="0" normalizeH="0" baseline="0" noProof="0" dirty="0">
                <a:ln>
                  <a:noFill/>
                </a:ln>
                <a:solidFill>
                  <a:schemeClr val="tx1"/>
                </a:solidFill>
                <a:effectLst/>
                <a:uLnTx/>
                <a:uFillTx/>
                <a:latin typeface="+mn-ea"/>
                <a:ea typeface="+mn-ea"/>
                <a:cs typeface="+mn-cs"/>
                <a:sym typeface="+mn-ea"/>
              </a:rPr>
              <a:t>培训目的</a:t>
            </a:r>
            <a:endParaRPr kumimoji="0" lang="en-US" altLang="zh-CN" sz="2000" b="0" i="0" u="none" strike="noStrike" kern="1200" cap="none" spc="0" normalizeH="0" baseline="0" noProof="0" dirty="0">
              <a:ln>
                <a:noFill/>
              </a:ln>
              <a:solidFill>
                <a:schemeClr val="tx1"/>
              </a:solidFill>
              <a:effectLst/>
              <a:uLnTx/>
              <a:uFillTx/>
              <a:latin typeface="+mn-ea"/>
              <a:ea typeface="+mn-ea"/>
              <a:cs typeface="+mn-cs"/>
              <a:sym typeface="+mn-ea"/>
            </a:endParaRPr>
          </a:p>
          <a:p>
            <a:pPr marL="0" marR="0" lvl="0" indent="0" algn="l" defTabSz="914400" rtl="0" eaLnBrk="0" fontAlgn="base" latinLnBrk="0" hangingPunct="0">
              <a:lnSpc>
                <a:spcPct val="150000"/>
              </a:lnSpc>
              <a:spcBef>
                <a:spcPts val="600"/>
              </a:spcBef>
              <a:spcAft>
                <a:spcPts val="600"/>
              </a:spcAft>
              <a:buClrTx/>
              <a:buSzTx/>
              <a:buFontTx/>
              <a:buNone/>
              <a:defRPr/>
            </a:pPr>
            <a:r>
              <a:rPr kumimoji="0" lang="zh-CN" altLang="en-US" sz="1400" b="0" i="0" u="none" strike="noStrike" kern="1200" cap="none" spc="0" normalizeH="0" baseline="0" noProof="0" dirty="0">
                <a:ln>
                  <a:noFill/>
                </a:ln>
                <a:solidFill>
                  <a:schemeClr val="tx1"/>
                </a:solidFill>
                <a:effectLst/>
                <a:uLnTx/>
                <a:uFillTx/>
                <a:latin typeface="+mn-ea"/>
                <a:ea typeface="微软雅黑" panose="020B0503020204020204" pitchFamily="34" charset="-122"/>
                <a:cs typeface="+mn-cs"/>
                <a:sym typeface="+mn-ea"/>
              </a:rPr>
              <a:t>            </a:t>
            </a:r>
            <a:r>
              <a:rPr kumimoji="0" lang="zh-CN" altLang="en-US" sz="1600" b="0" i="0" u="none" strike="noStrike" kern="1200" cap="none" spc="0" normalizeH="0" baseline="0" noProof="0" dirty="0">
                <a:ln>
                  <a:noFill/>
                </a:ln>
                <a:solidFill>
                  <a:schemeClr val="tx1"/>
                </a:solidFill>
                <a:effectLst/>
                <a:uLnTx/>
                <a:uFillTx/>
                <a:latin typeface="+mn-ea"/>
                <a:ea typeface="微软雅黑" panose="020B0503020204020204" pitchFamily="34" charset="-122"/>
                <a:cs typeface="+mn-cs"/>
                <a:sym typeface="+mn-ea"/>
              </a:rPr>
              <a:t>本课程针对润泽科技数据中心运维</a:t>
            </a:r>
            <a:r>
              <a:rPr kumimoji="0" lang="zh-CN" altLang="en-US" sz="1600" b="0" i="0" u="none" strike="noStrike" kern="1200" cap="none" spc="0" normalizeH="0" baseline="0" noProof="0" dirty="0" smtClean="0">
                <a:ln>
                  <a:noFill/>
                </a:ln>
                <a:solidFill>
                  <a:schemeClr val="tx1"/>
                </a:solidFill>
                <a:effectLst/>
                <a:uLnTx/>
                <a:uFillTx/>
                <a:latin typeface="+mn-ea"/>
                <a:ea typeface="微软雅黑" panose="020B0503020204020204" pitchFamily="34" charset="-122"/>
                <a:cs typeface="+mn-cs"/>
                <a:sym typeface="+mn-ea"/>
              </a:rPr>
              <a:t>团队，</a:t>
            </a:r>
            <a:r>
              <a:rPr lang="zh-CN" altLang="en-US" sz="1600" dirty="0" smtClean="0">
                <a:latin typeface="+mn-ea"/>
                <a:sym typeface="+mn-ea"/>
              </a:rPr>
              <a:t>暖</a:t>
            </a:r>
            <a:r>
              <a:rPr lang="zh-CN" altLang="en-US" sz="1600" dirty="0">
                <a:latin typeface="+mn-ea"/>
                <a:sym typeface="+mn-ea"/>
              </a:rPr>
              <a:t>通</a:t>
            </a:r>
            <a:r>
              <a:rPr kumimoji="0" lang="zh-CN" altLang="en-US" sz="1600" b="0" i="0" u="none" strike="noStrike" kern="1200" cap="none" spc="0" normalizeH="0" baseline="0" noProof="0" dirty="0" smtClean="0">
                <a:ln>
                  <a:noFill/>
                </a:ln>
                <a:solidFill>
                  <a:schemeClr val="tx1"/>
                </a:solidFill>
                <a:effectLst/>
                <a:uLnTx/>
                <a:uFillTx/>
                <a:latin typeface="+mn-ea"/>
                <a:ea typeface="微软雅黑" panose="020B0503020204020204" pitchFamily="34" charset="-122"/>
                <a:cs typeface="+mn-cs"/>
                <a:sym typeface="+mn-ea"/>
              </a:rPr>
              <a:t>系统</a:t>
            </a:r>
            <a:r>
              <a:rPr kumimoji="0" lang="zh-CN" altLang="en-US" sz="1600" b="0" i="0" u="none" strike="noStrike" kern="1200" cap="none" spc="0" normalizeH="0" baseline="0" noProof="0" dirty="0">
                <a:ln>
                  <a:noFill/>
                </a:ln>
                <a:solidFill>
                  <a:schemeClr val="tx1"/>
                </a:solidFill>
                <a:effectLst/>
                <a:uLnTx/>
                <a:uFillTx/>
                <a:latin typeface="+mn-ea"/>
                <a:ea typeface="微软雅黑" panose="020B0503020204020204" pitchFamily="34" charset="-122"/>
                <a:cs typeface="+mn-cs"/>
                <a:sym typeface="+mn-ea"/>
              </a:rPr>
              <a:t>运维全职人员进行，指在使相关人员掌握威乐水泵操作流程以及安全注意事项等内容，以进一步提高润泽科技数据中心运维人员操作水平。</a:t>
            </a:r>
            <a:endParaRPr kumimoji="0" lang="en-US" altLang="zh-CN" sz="1600" b="0" i="0" u="none" strike="noStrike" kern="1200" cap="none" spc="0" normalizeH="0" baseline="0" noProof="0" dirty="0">
              <a:ln>
                <a:noFill/>
              </a:ln>
              <a:solidFill>
                <a:schemeClr val="tx1"/>
              </a:solidFill>
              <a:effectLst/>
              <a:uLnTx/>
              <a:uFillTx/>
              <a:latin typeface="+mn-ea"/>
              <a:ea typeface="微软雅黑" panose="020B0503020204020204" pitchFamily="34" charset="-122"/>
              <a:cs typeface="+mn-cs"/>
              <a:sym typeface="+mn-ea"/>
            </a:endParaRPr>
          </a:p>
        </p:txBody>
      </p:sp>
      <p:sp>
        <p:nvSpPr>
          <p:cNvPr id="5" name="矩形 4"/>
          <p:cNvSpPr/>
          <p:nvPr/>
        </p:nvSpPr>
        <p:spPr>
          <a:xfrm>
            <a:off x="1838325" y="3573463"/>
            <a:ext cx="8569325" cy="1814513"/>
          </a:xfrm>
          <a:prstGeom prst="rect">
            <a:avLst/>
          </a:prstGeom>
        </p:spPr>
        <p:txBody>
          <a:bodyPr>
            <a:spAutoFit/>
          </a:bodyPr>
          <a:lstStyle/>
          <a:p>
            <a:pPr marL="0" marR="0" lvl="0" indent="0" algn="l" defTabSz="914400" rtl="0" eaLnBrk="0" fontAlgn="base" latinLnBrk="0" hangingPunct="0">
              <a:lnSpc>
                <a:spcPct val="150000"/>
              </a:lnSpc>
              <a:spcBef>
                <a:spcPts val="600"/>
              </a:spcBef>
              <a:spcAft>
                <a:spcPts val="600"/>
              </a:spcAft>
              <a:buClrTx/>
              <a:buSzTx/>
              <a:buFontTx/>
              <a:buNone/>
              <a:defRPr/>
            </a:pPr>
            <a:r>
              <a:rPr kumimoji="0" lang="zh-CN" altLang="en-US" sz="2000" b="0" i="0" u="none" strike="noStrike" kern="1200" cap="none" spc="0" normalizeH="0" baseline="0" noProof="0" dirty="0">
                <a:ln>
                  <a:noFill/>
                </a:ln>
                <a:solidFill>
                  <a:schemeClr val="tx1"/>
                </a:solidFill>
                <a:effectLst/>
                <a:uLnTx/>
                <a:uFillTx/>
                <a:latin typeface="+mn-ea"/>
                <a:ea typeface="+mn-ea"/>
                <a:cs typeface="+mn-cs"/>
                <a:sym typeface="+mn-ea"/>
              </a:rPr>
              <a:t>培训要求</a:t>
            </a:r>
            <a:endParaRPr kumimoji="0" lang="en-US" altLang="zh-CN" sz="2000" b="0" i="0" u="none" strike="noStrike" kern="1200" cap="none" spc="0" normalizeH="0" baseline="0" noProof="0" dirty="0">
              <a:ln>
                <a:noFill/>
              </a:ln>
              <a:solidFill>
                <a:schemeClr val="tx1"/>
              </a:solidFill>
              <a:effectLst/>
              <a:uLnTx/>
              <a:uFillTx/>
              <a:latin typeface="+mn-ea"/>
              <a:ea typeface="+mn-ea"/>
              <a:cs typeface="+mn-cs"/>
              <a:sym typeface="+mn-ea"/>
            </a:endParaRPr>
          </a:p>
          <a:p>
            <a:pPr marL="0" marR="0" lvl="0" indent="0" algn="l" defTabSz="914400" rtl="0" eaLnBrk="0" fontAlgn="base" latinLnBrk="0" hangingPunct="0">
              <a:lnSpc>
                <a:spcPct val="150000"/>
              </a:lnSpc>
              <a:spcBef>
                <a:spcPts val="600"/>
              </a:spcBef>
              <a:spcAft>
                <a:spcPts val="600"/>
              </a:spcAft>
              <a:buClrTx/>
              <a:buSzTx/>
              <a:buFontTx/>
              <a:buNone/>
              <a:defRPr/>
            </a:pPr>
            <a:r>
              <a:rPr kumimoji="0" lang="zh-CN" altLang="en-US" sz="1600" b="0" i="0" u="none" strike="noStrike" kern="1200" cap="none" spc="0" normalizeH="0" baseline="0" noProof="0" dirty="0">
                <a:ln>
                  <a:noFill/>
                </a:ln>
                <a:solidFill>
                  <a:schemeClr val="tx1"/>
                </a:solidFill>
                <a:effectLst/>
                <a:uLnTx/>
                <a:uFillTx/>
                <a:latin typeface="+mn-ea"/>
                <a:ea typeface="+mn-ea"/>
                <a:cs typeface="+mn-cs"/>
                <a:sym typeface="+mn-ea"/>
              </a:rPr>
              <a:t>           该课程考核合格分数线为</a:t>
            </a:r>
            <a:r>
              <a:rPr kumimoji="0" lang="en-US" altLang="zh-CN" sz="1600" b="0" i="0" u="none" strike="noStrike" kern="1200" cap="none" spc="0" normalizeH="0" baseline="0" noProof="0" dirty="0">
                <a:ln>
                  <a:noFill/>
                </a:ln>
                <a:solidFill>
                  <a:schemeClr val="tx1"/>
                </a:solidFill>
                <a:effectLst/>
                <a:uLnTx/>
                <a:uFillTx/>
                <a:latin typeface="+mn-ea"/>
                <a:ea typeface="+mn-ea"/>
                <a:cs typeface="+mn-cs"/>
                <a:sym typeface="+mn-ea"/>
              </a:rPr>
              <a:t>90</a:t>
            </a:r>
            <a:r>
              <a:rPr kumimoji="0" lang="zh-CN" altLang="en-US" sz="1600" b="0" i="0" u="none" strike="noStrike" kern="1200" cap="none" spc="0" normalizeH="0" baseline="0" noProof="0" dirty="0">
                <a:ln>
                  <a:noFill/>
                </a:ln>
                <a:solidFill>
                  <a:schemeClr val="tx1"/>
                </a:solidFill>
                <a:effectLst/>
                <a:uLnTx/>
                <a:uFillTx/>
                <a:latin typeface="+mn-ea"/>
                <a:ea typeface="+mn-ea"/>
                <a:cs typeface="+mn-cs"/>
                <a:sym typeface="+mn-ea"/>
              </a:rPr>
              <a:t>分， 参训人员需要掌握威乐水泵</a:t>
            </a:r>
            <a:r>
              <a:rPr kumimoji="0" lang="zh-CN" altLang="en-US" sz="1600" b="0" i="0" u="none" strike="noStrike" kern="1200" cap="none" spc="0" normalizeH="0" baseline="0" noProof="0" dirty="0">
                <a:ln>
                  <a:noFill/>
                </a:ln>
                <a:solidFill>
                  <a:schemeClr val="tx1"/>
                </a:solidFill>
                <a:effectLst/>
                <a:uLnTx/>
                <a:uFillTx/>
                <a:latin typeface="+mn-ea"/>
                <a:ea typeface="微软雅黑" panose="020B0503020204020204" pitchFamily="34" charset="-122"/>
                <a:cs typeface="+mn-cs"/>
                <a:sym typeface="+mn-ea"/>
              </a:rPr>
              <a:t>开关机以及参数设定的操</a:t>
            </a:r>
            <a:r>
              <a:rPr kumimoji="0" lang="zh-CN" altLang="en-US" sz="1600" b="0" i="0" u="none" strike="noStrike" kern="1200" cap="none" spc="0" normalizeH="0" baseline="0" noProof="0" dirty="0">
                <a:ln>
                  <a:noFill/>
                </a:ln>
                <a:solidFill>
                  <a:schemeClr val="tx1"/>
                </a:solidFill>
                <a:effectLst/>
                <a:uLnTx/>
                <a:uFillTx/>
                <a:latin typeface="+mn-ea"/>
                <a:ea typeface="+mn-ea"/>
                <a:cs typeface="+mn-cs"/>
                <a:sym typeface="+mn-ea"/>
              </a:rPr>
              <a:t>作步骤，掌握如何查看机组运行状态以及历史事件，确保操作人员熟知熟会，保证操作人员在没有他人指导的情况下能独立操作。</a:t>
            </a:r>
            <a:endParaRPr kumimoji="0" lang="en-US" altLang="zh-CN" sz="1600" b="0" i="0" u="none" strike="noStrike" kern="1200" cap="none" spc="0" normalizeH="0" baseline="0" noProof="0" dirty="0">
              <a:ln>
                <a:noFill/>
              </a:ln>
              <a:solidFill>
                <a:schemeClr val="tx1"/>
              </a:solidFill>
              <a:effectLst/>
              <a:uLnTx/>
              <a:uFillTx/>
              <a:latin typeface="+mn-ea"/>
              <a:ea typeface="+mn-ea"/>
              <a:cs typeface="+mn-cs"/>
              <a:sym typeface="+mn-ea"/>
            </a:endParaRPr>
          </a:p>
        </p:txBody>
      </p:sp>
    </p:spTree>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灯片编号占位符 1"/>
          <p:cNvSpPr>
            <a:spLocks noGrp="1"/>
          </p:cNvSpPr>
          <p:nvPr>
            <p:ph type="sldNum" sz="quarter" idx="4"/>
          </p:nvPr>
        </p:nvSpPr>
        <p:spPr/>
        <p:txBody>
          <a:bodyPr wrap="square" lIns="0" tIns="0" rIns="0" bIns="0" anchor="ctr" anchorCtr="1"/>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Copperplate Gothic Bold" pitchFamily="34" charset="0"/>
                <a:ea typeface="微软雅黑" panose="020B0503020204020204" pitchFamily="34"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opperplate Gothic Bold" pitchFamily="34" charset="0"/>
                <a:ea typeface="微软雅黑" panose="020B0503020204020204" pitchFamily="34"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opperplate Gothic Bold" pitchFamily="34" charset="0"/>
                <a:ea typeface="微软雅黑" panose="020B0503020204020204" pitchFamily="34"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opperplate Gothic Bold" pitchFamily="34" charset="0"/>
                <a:ea typeface="微软雅黑" panose="020B0503020204020204" pitchFamily="34"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opperplate Gothic Bold" pitchFamily="34" charset="0"/>
                <a:ea typeface="微软雅黑" panose="020B0503020204020204" pitchFamily="34" charset="-122"/>
                <a:cs typeface="+mn-cs"/>
              </a:defRPr>
            </a:lvl5pPr>
          </a:lstStyle>
          <a:p>
            <a:pPr lvl="0" algn="ctr"/>
            <a:fld id="{9A0DB2DC-4C9A-4742-B13C-FB6460FD3503}" type="slidenum">
              <a:rPr lang="zh-CN" altLang="en-US" sz="1200" dirty="0">
                <a:solidFill>
                  <a:schemeClr val="bg1"/>
                </a:solidFill>
                <a:latin typeface="Copperplate Gothic Bold" pitchFamily="34" charset="0"/>
                <a:ea typeface="微软雅黑" panose="020B0503020204020204" pitchFamily="34" charset="-122"/>
              </a:rPr>
              <a:pPr lvl="0" algn="ctr"/>
              <a:t>29</a:t>
            </a:fld>
            <a:endParaRPr lang="zh-CN" altLang="en-US" sz="1200" dirty="0">
              <a:solidFill>
                <a:schemeClr val="bg1"/>
              </a:solidFill>
              <a:latin typeface="Copperplate Gothic Bold" pitchFamily="34" charset="0"/>
              <a:ea typeface="微软雅黑" panose="020B0503020204020204" pitchFamily="34" charset="-122"/>
            </a:endParaRPr>
          </a:p>
        </p:txBody>
      </p:sp>
      <p:sp>
        <p:nvSpPr>
          <p:cNvPr id="68610" name="TextBox 5"/>
          <p:cNvSpPr txBox="1"/>
          <p:nvPr/>
        </p:nvSpPr>
        <p:spPr>
          <a:xfrm>
            <a:off x="1703388" y="404813"/>
            <a:ext cx="8856662" cy="460375"/>
          </a:xfrm>
          <a:prstGeom prst="rect">
            <a:avLst/>
          </a:prstGeom>
          <a:noFill/>
          <a:ln w="9525">
            <a:noFill/>
          </a:ln>
        </p:spPr>
        <p:txBody>
          <a:bodyPr anchor="t">
            <a:spAutoFit/>
          </a:bodyPr>
          <a:lstStyle/>
          <a:p>
            <a:r>
              <a:rPr lang="zh-CN" altLang="en-US" sz="2400" b="1" dirty="0" smtClean="0">
                <a:solidFill>
                  <a:schemeClr val="accent1"/>
                </a:solidFill>
                <a:latin typeface="Copperplate Gothic Bold" pitchFamily="34" charset="0"/>
                <a:ea typeface="微软雅黑" panose="020B0503020204020204" pitchFamily="34" charset="-122"/>
              </a:rPr>
              <a:t>水泵</a:t>
            </a:r>
            <a:r>
              <a:rPr lang="en-US" altLang="zh-CN" sz="2400" b="1" dirty="0" smtClean="0">
                <a:solidFill>
                  <a:schemeClr val="accent1"/>
                </a:solidFill>
                <a:latin typeface="Copperplate Gothic Bold" pitchFamily="34" charset="0"/>
                <a:ea typeface="微软雅黑" panose="020B0503020204020204" pitchFamily="34" charset="-122"/>
              </a:rPr>
              <a:t>BA</a:t>
            </a:r>
            <a:r>
              <a:rPr lang="zh-CN" altLang="en-US" sz="2400" b="1" dirty="0" smtClean="0">
                <a:solidFill>
                  <a:schemeClr val="accent1"/>
                </a:solidFill>
                <a:latin typeface="Copperplate Gothic Bold" pitchFamily="34" charset="0"/>
                <a:ea typeface="微软雅黑" panose="020B0503020204020204" pitchFamily="34" charset="-122"/>
              </a:rPr>
              <a:t>逻辑</a:t>
            </a:r>
            <a:r>
              <a:rPr lang="zh-CN" altLang="en-US" sz="2400" b="1" dirty="0" smtClean="0">
                <a:solidFill>
                  <a:schemeClr val="accent1"/>
                </a:solidFill>
              </a:rPr>
              <a:t>开关机</a:t>
            </a:r>
            <a:r>
              <a:rPr lang="zh-CN" altLang="en-US" sz="2400" b="1" dirty="0" smtClean="0">
                <a:solidFill>
                  <a:schemeClr val="accent1"/>
                </a:solidFill>
                <a:latin typeface="Copperplate Gothic Bold" pitchFamily="34" charset="0"/>
                <a:ea typeface="微软雅黑" panose="020B0503020204020204" pitchFamily="34" charset="-122"/>
              </a:rPr>
              <a:t>操作</a:t>
            </a:r>
            <a:endParaRPr lang="zh-CN" altLang="en-US" sz="2400" b="1" dirty="0">
              <a:solidFill>
                <a:schemeClr val="accent1"/>
              </a:solidFill>
              <a:latin typeface="Copperplate Gothic Bold" pitchFamily="34" charset="0"/>
              <a:ea typeface="微软雅黑" panose="020B0503020204020204" pitchFamily="34" charset="-122"/>
            </a:endParaRPr>
          </a:p>
        </p:txBody>
      </p:sp>
      <p:graphicFrame>
        <p:nvGraphicFramePr>
          <p:cNvPr id="6" name="表格 5"/>
          <p:cNvGraphicFramePr>
            <a:graphicFrameLocks noGrp="1"/>
          </p:cNvGraphicFramePr>
          <p:nvPr/>
        </p:nvGraphicFramePr>
        <p:xfrm>
          <a:off x="551615" y="1268850"/>
          <a:ext cx="3960275" cy="4536315"/>
        </p:xfrm>
        <a:graphic>
          <a:graphicData uri="http://schemas.openxmlformats.org/drawingml/2006/table">
            <a:tbl>
              <a:tblPr firstRow="1" bandRow="1">
                <a:tableStyleId>{5C22544A-7EE6-4342-B048-85BDC9FD1C3A}</a:tableStyleId>
              </a:tblPr>
              <a:tblGrid>
                <a:gridCol w="625201"/>
                <a:gridCol w="3335074"/>
              </a:tblGrid>
              <a:tr h="535395">
                <a:tc>
                  <a:txBody>
                    <a:bodyPr/>
                    <a:lstStyle/>
                    <a:p>
                      <a:pPr algn="ctr"/>
                      <a:r>
                        <a:rPr lang="zh-CN" altLang="en-US" sz="1600" dirty="0">
                          <a:latin typeface="+mn-ea"/>
                          <a:ea typeface="+mn-ea"/>
                        </a:rPr>
                        <a:t>序号</a:t>
                      </a:r>
                    </a:p>
                  </a:txBody>
                  <a:tcPr marT="45719" marB="45719" anchor="ctr"/>
                </a:tc>
                <a:tc>
                  <a:txBody>
                    <a:bodyPr/>
                    <a:lstStyle/>
                    <a:p>
                      <a:pPr algn="ctr"/>
                      <a:r>
                        <a:rPr lang="en-US" altLang="zh-CN" sz="1600" dirty="0" smtClean="0">
                          <a:latin typeface="+mn-ea"/>
                          <a:ea typeface="+mn-ea"/>
                        </a:rPr>
                        <a:t>BA</a:t>
                      </a:r>
                      <a:r>
                        <a:rPr lang="zh-CN" altLang="en-US" sz="1600" dirty="0" smtClean="0">
                          <a:latin typeface="+mn-ea"/>
                          <a:ea typeface="+mn-ea"/>
                        </a:rPr>
                        <a:t>逻辑启停</a:t>
                      </a:r>
                      <a:endParaRPr lang="zh-CN" altLang="en-US" sz="1600" dirty="0">
                        <a:latin typeface="+mn-ea"/>
                        <a:ea typeface="+mn-ea"/>
                      </a:endParaRPr>
                    </a:p>
                  </a:txBody>
                  <a:tcPr marT="45719" marB="45719" anchor="ctr"/>
                </a:tc>
              </a:tr>
              <a:tr h="500115">
                <a:tc>
                  <a:txBody>
                    <a:bodyPr/>
                    <a:lstStyle/>
                    <a:p>
                      <a:pPr algn="ctr"/>
                      <a:r>
                        <a:rPr lang="en-US" altLang="zh-CN" sz="1600" dirty="0" smtClean="0">
                          <a:latin typeface="+mn-ea"/>
                          <a:ea typeface="+mn-ea"/>
                        </a:rPr>
                        <a:t>1</a:t>
                      </a:r>
                      <a:endParaRPr lang="zh-CN" altLang="en-US" sz="1600" dirty="0">
                        <a:latin typeface="+mn-ea"/>
                        <a:ea typeface="+mn-ea"/>
                      </a:endParaRPr>
                    </a:p>
                  </a:txBody>
                  <a:tcPr marT="45719" marB="45719" anchor="ctr"/>
                </a:tc>
                <a:tc>
                  <a:txBody>
                    <a:bodyPr/>
                    <a:lstStyle/>
                    <a:p>
                      <a:pPr marL="0" marR="0" indent="0" algn="l" defTabSz="1218565" rtl="0" eaLnBrk="1" fontAlgn="auto" latinLnBrk="0" hangingPunct="1">
                        <a:lnSpc>
                          <a:spcPct val="100000"/>
                        </a:lnSpc>
                        <a:spcBef>
                          <a:spcPts val="0"/>
                        </a:spcBef>
                        <a:spcAft>
                          <a:spcPts val="0"/>
                        </a:spcAft>
                        <a:buClrTx/>
                        <a:buSzTx/>
                        <a:buFontTx/>
                        <a:buNone/>
                        <a:tabLst/>
                        <a:defRPr/>
                      </a:pPr>
                      <a:r>
                        <a:rPr lang="en-US" altLang="zh-CN" sz="1600" dirty="0" smtClean="0">
                          <a:latin typeface="+mn-ea"/>
                          <a:ea typeface="+mn-ea"/>
                        </a:rPr>
                        <a:t>2</a:t>
                      </a:r>
                      <a:r>
                        <a:rPr lang="zh-CN" altLang="en-US" sz="1600" dirty="0" smtClean="0">
                          <a:latin typeface="+mn-ea"/>
                          <a:ea typeface="+mn-ea"/>
                        </a:rPr>
                        <a:t>套制冷单元运行；</a:t>
                      </a:r>
                    </a:p>
                  </a:txBody>
                  <a:tcPr marT="45719" marB="45719" anchor="ctr"/>
                </a:tc>
              </a:tr>
              <a:tr h="500115">
                <a:tc>
                  <a:txBody>
                    <a:bodyPr/>
                    <a:lstStyle/>
                    <a:p>
                      <a:pPr marL="0" algn="ctr" defTabSz="1218565" rtl="0" eaLnBrk="1" fontAlgn="ctr" latinLnBrk="0" hangingPunct="1"/>
                      <a:r>
                        <a:rPr lang="en-US" altLang="zh-CN" sz="1600" b="0" i="0" u="none" strike="noStrike" kern="1200" dirty="0" smtClean="0">
                          <a:solidFill>
                            <a:srgbClr val="000000"/>
                          </a:solidFill>
                          <a:effectLst/>
                          <a:latin typeface="+mn-ea"/>
                          <a:ea typeface="+mn-ea"/>
                          <a:cs typeface="+mn-cs"/>
                        </a:rPr>
                        <a:t>2</a:t>
                      </a:r>
                      <a:endParaRPr lang="zh-CN" altLang="en-US" sz="1600" b="0" i="0" u="none" strike="noStrike" kern="1200" dirty="0">
                        <a:solidFill>
                          <a:srgbClr val="000000"/>
                        </a:solidFill>
                        <a:effectLst/>
                        <a:latin typeface="+mn-ea"/>
                        <a:ea typeface="+mn-ea"/>
                        <a:cs typeface="+mn-cs"/>
                      </a:endParaRPr>
                    </a:p>
                  </a:txBody>
                  <a:tcPr marT="45719" marB="45719" anchor="ctr"/>
                </a:tc>
                <a:tc>
                  <a:txBody>
                    <a:bodyPr/>
                    <a:lstStyle/>
                    <a:p>
                      <a:r>
                        <a:rPr lang="zh-CN" altLang="en-US" sz="1600" dirty="0" smtClean="0">
                          <a:latin typeface="+mn-ea"/>
                          <a:ea typeface="+mn-ea"/>
                        </a:rPr>
                        <a:t>如图为例</a:t>
                      </a:r>
                      <a:r>
                        <a:rPr lang="en-US" altLang="zh-CN" sz="1600" dirty="0" smtClean="0">
                          <a:latin typeface="+mn-ea"/>
                          <a:ea typeface="+mn-ea"/>
                        </a:rPr>
                        <a:t>;1#2#</a:t>
                      </a:r>
                      <a:r>
                        <a:rPr lang="zh-CN" altLang="en-US" sz="1600" dirty="0" smtClean="0">
                          <a:latin typeface="+mn-ea"/>
                          <a:ea typeface="+mn-ea"/>
                        </a:rPr>
                        <a:t>制冷单元开启；</a:t>
                      </a:r>
                      <a:endParaRPr lang="zh-CN" altLang="en-US" sz="1600" dirty="0">
                        <a:latin typeface="+mn-ea"/>
                        <a:ea typeface="+mn-ea"/>
                      </a:endParaRPr>
                    </a:p>
                  </a:txBody>
                  <a:tcPr marL="9525" marR="9525" marT="9525" marB="0" anchor="ctr"/>
                </a:tc>
              </a:tr>
              <a:tr h="500115">
                <a:tc>
                  <a:txBody>
                    <a:bodyPr/>
                    <a:lstStyle/>
                    <a:p>
                      <a:pPr marL="0" algn="ctr" defTabSz="1218565" rtl="0" eaLnBrk="1" fontAlgn="ctr" latinLnBrk="0" hangingPunct="1"/>
                      <a:r>
                        <a:rPr lang="en-US" altLang="zh-CN" sz="1600" b="0" i="0" u="none" strike="noStrike" kern="1200" dirty="0" smtClean="0">
                          <a:solidFill>
                            <a:srgbClr val="000000"/>
                          </a:solidFill>
                          <a:effectLst/>
                          <a:latin typeface="+mn-ea"/>
                          <a:ea typeface="+mn-ea"/>
                          <a:cs typeface="+mn-cs"/>
                        </a:rPr>
                        <a:t>3</a:t>
                      </a:r>
                      <a:endParaRPr lang="zh-CN" altLang="en-US" sz="1600" b="0" i="0" u="none" strike="noStrike" kern="1200" dirty="0">
                        <a:solidFill>
                          <a:srgbClr val="000000"/>
                        </a:solidFill>
                        <a:effectLst/>
                        <a:latin typeface="+mn-ea"/>
                        <a:ea typeface="+mn-ea"/>
                        <a:cs typeface="+mn-cs"/>
                      </a:endParaRPr>
                    </a:p>
                  </a:txBody>
                  <a:tcPr marT="45719" marB="45719" anchor="ctr"/>
                </a:tc>
                <a:tc>
                  <a:txBody>
                    <a:bodyPr/>
                    <a:lstStyle/>
                    <a:p>
                      <a:r>
                        <a:rPr lang="en-US" altLang="zh-CN" sz="1600" dirty="0" smtClean="0">
                          <a:latin typeface="+mn-ea"/>
                          <a:ea typeface="+mn-ea"/>
                        </a:rPr>
                        <a:t>1#2#</a:t>
                      </a:r>
                      <a:r>
                        <a:rPr lang="zh-CN" altLang="en-US" sz="1600" dirty="0" smtClean="0">
                          <a:latin typeface="+mn-ea"/>
                          <a:ea typeface="+mn-ea"/>
                        </a:rPr>
                        <a:t>一次泵和冷却泵开启；</a:t>
                      </a:r>
                      <a:endParaRPr lang="zh-CN" altLang="en-US" sz="1600" dirty="0">
                        <a:latin typeface="+mn-ea"/>
                        <a:ea typeface="+mn-ea"/>
                      </a:endParaRPr>
                    </a:p>
                  </a:txBody>
                  <a:tcPr marL="9525" marR="9525" marT="9525" marB="0" anchor="ctr"/>
                </a:tc>
              </a:tr>
              <a:tr h="500115">
                <a:tc>
                  <a:txBody>
                    <a:bodyPr/>
                    <a:lstStyle/>
                    <a:p>
                      <a:pPr marL="0" algn="ctr" defTabSz="1218565" rtl="0" eaLnBrk="1" fontAlgn="ctr" latinLnBrk="0" hangingPunct="1"/>
                      <a:r>
                        <a:rPr lang="en-US" altLang="zh-CN" sz="1600" b="0" i="0" u="none" strike="noStrike" kern="1200" dirty="0" smtClean="0">
                          <a:solidFill>
                            <a:srgbClr val="000000"/>
                          </a:solidFill>
                          <a:effectLst/>
                          <a:latin typeface="+mn-ea"/>
                          <a:ea typeface="+mn-ea"/>
                          <a:cs typeface="+mn-cs"/>
                        </a:rPr>
                        <a:t>4</a:t>
                      </a:r>
                      <a:endParaRPr lang="zh-CN" altLang="en-US" sz="1600" b="0" i="0" u="none" strike="noStrike" kern="1200" dirty="0">
                        <a:solidFill>
                          <a:srgbClr val="000000"/>
                        </a:solidFill>
                        <a:effectLst/>
                        <a:latin typeface="+mn-ea"/>
                        <a:ea typeface="+mn-ea"/>
                        <a:cs typeface="+mn-cs"/>
                      </a:endParaRPr>
                    </a:p>
                  </a:txBody>
                  <a:tcPr marT="45719" marB="45719" anchor="ctr"/>
                </a:tc>
                <a:tc>
                  <a:txBody>
                    <a:bodyPr/>
                    <a:lstStyle/>
                    <a:p>
                      <a:r>
                        <a:rPr lang="zh-CN" altLang="en-US" sz="1600" dirty="0" smtClean="0">
                          <a:latin typeface="+mn-ea"/>
                          <a:ea typeface="+mn-ea"/>
                        </a:rPr>
                        <a:t>更换制冷单元，运行台数改为</a:t>
                      </a:r>
                      <a:r>
                        <a:rPr lang="en-US" altLang="zh-CN" sz="1600" dirty="0" smtClean="0">
                          <a:latin typeface="+mn-ea"/>
                          <a:ea typeface="+mn-ea"/>
                        </a:rPr>
                        <a:t>3</a:t>
                      </a:r>
                      <a:r>
                        <a:rPr lang="zh-CN" altLang="en-US" sz="1600" dirty="0" smtClean="0">
                          <a:latin typeface="+mn-ea"/>
                          <a:ea typeface="+mn-ea"/>
                        </a:rPr>
                        <a:t>套；</a:t>
                      </a:r>
                      <a:endParaRPr lang="zh-CN" altLang="en-US" sz="1600" dirty="0">
                        <a:latin typeface="+mn-ea"/>
                        <a:ea typeface="+mn-ea"/>
                      </a:endParaRPr>
                    </a:p>
                  </a:txBody>
                  <a:tcPr marL="9525" marR="9525" marT="9525" marB="0" anchor="ctr"/>
                </a:tc>
              </a:tr>
              <a:tr h="500115">
                <a:tc>
                  <a:txBody>
                    <a:bodyPr/>
                    <a:lstStyle/>
                    <a:p>
                      <a:pPr marL="0" algn="ctr" defTabSz="1218565" rtl="0" eaLnBrk="1" fontAlgn="ctr" latinLnBrk="0" hangingPunct="1"/>
                      <a:r>
                        <a:rPr lang="en-US" altLang="zh-CN" sz="1600" b="0" i="0" u="none" strike="noStrike" kern="1200" dirty="0" smtClean="0">
                          <a:solidFill>
                            <a:srgbClr val="000000"/>
                          </a:solidFill>
                          <a:effectLst/>
                          <a:latin typeface="+mn-ea"/>
                          <a:ea typeface="+mn-ea"/>
                          <a:cs typeface="+mn-cs"/>
                        </a:rPr>
                        <a:t>5</a:t>
                      </a:r>
                      <a:endParaRPr lang="zh-CN" altLang="en-US" sz="1600" b="0" i="0" u="none" strike="noStrike" kern="1200" dirty="0">
                        <a:solidFill>
                          <a:srgbClr val="000000"/>
                        </a:solidFill>
                        <a:effectLst/>
                        <a:latin typeface="+mn-ea"/>
                        <a:ea typeface="+mn-ea"/>
                        <a:cs typeface="+mn-cs"/>
                      </a:endParaRPr>
                    </a:p>
                  </a:txBody>
                  <a:tcPr marT="45719" marB="45719" anchor="ctr"/>
                </a:tc>
                <a:tc>
                  <a:txBody>
                    <a:bodyPr/>
                    <a:lstStyle/>
                    <a:p>
                      <a:r>
                        <a:rPr lang="zh-CN" altLang="en-US" sz="1600" dirty="0" smtClean="0">
                          <a:latin typeface="+mn-ea"/>
                          <a:ea typeface="+mn-ea"/>
                        </a:rPr>
                        <a:t>等待备用制冷单元启动成功；</a:t>
                      </a:r>
                      <a:endParaRPr lang="zh-CN" altLang="en-US" sz="1600" dirty="0">
                        <a:latin typeface="+mn-ea"/>
                        <a:ea typeface="+mn-ea"/>
                      </a:endParaRPr>
                    </a:p>
                  </a:txBody>
                  <a:tcPr marL="9525" marR="9525" marT="9525" marB="0" anchor="ctr"/>
                </a:tc>
              </a:tr>
              <a:tr h="500115">
                <a:tc>
                  <a:txBody>
                    <a:bodyPr/>
                    <a:lstStyle/>
                    <a:p>
                      <a:pPr marL="0" algn="ctr" defTabSz="1218565" rtl="0" eaLnBrk="1" fontAlgn="ctr" latinLnBrk="0" hangingPunct="1"/>
                      <a:r>
                        <a:rPr lang="en-US" altLang="zh-CN" sz="1600" b="0" i="0" u="none" strike="noStrike" kern="1200" dirty="0" smtClean="0">
                          <a:solidFill>
                            <a:srgbClr val="000000"/>
                          </a:solidFill>
                          <a:effectLst/>
                          <a:latin typeface="+mn-ea"/>
                          <a:ea typeface="+mn-ea"/>
                          <a:cs typeface="+mn-cs"/>
                        </a:rPr>
                        <a:t>6</a:t>
                      </a:r>
                      <a:endParaRPr lang="zh-CN" altLang="en-US" sz="1600" b="0" i="0" u="none" strike="noStrike" kern="1200" dirty="0">
                        <a:solidFill>
                          <a:srgbClr val="000000"/>
                        </a:solidFill>
                        <a:effectLst/>
                        <a:latin typeface="+mn-ea"/>
                        <a:ea typeface="+mn-ea"/>
                        <a:cs typeface="+mn-cs"/>
                      </a:endParaRPr>
                    </a:p>
                  </a:txBody>
                  <a:tcPr marT="45719" marB="45719" anchor="ctr"/>
                </a:tc>
                <a:tc>
                  <a:txBody>
                    <a:bodyPr/>
                    <a:lstStyle/>
                    <a:p>
                      <a:r>
                        <a:rPr lang="zh-CN" altLang="en-US" sz="1600" dirty="0" smtClean="0">
                          <a:latin typeface="+mn-ea"/>
                          <a:ea typeface="+mn-ea"/>
                        </a:rPr>
                        <a:t>需要关闭的制冷单元，修改成维修；</a:t>
                      </a:r>
                      <a:endParaRPr lang="zh-CN" altLang="en-US" sz="1600" dirty="0">
                        <a:latin typeface="+mn-ea"/>
                        <a:ea typeface="+mn-ea"/>
                      </a:endParaRPr>
                    </a:p>
                  </a:txBody>
                  <a:tcPr marL="9525" marR="9525" marT="9525" marB="0" anchor="ctr"/>
                </a:tc>
              </a:tr>
              <a:tr h="500115">
                <a:tc>
                  <a:txBody>
                    <a:bodyPr/>
                    <a:lstStyle/>
                    <a:p>
                      <a:pPr marL="0" algn="ctr" defTabSz="1218565" rtl="0" eaLnBrk="1" fontAlgn="ctr" latinLnBrk="0" hangingPunct="1"/>
                      <a:r>
                        <a:rPr lang="en-US" altLang="zh-CN" sz="1600" b="0" i="0" u="none" strike="noStrike" kern="1200" dirty="0" smtClean="0">
                          <a:solidFill>
                            <a:srgbClr val="000000"/>
                          </a:solidFill>
                          <a:effectLst/>
                          <a:latin typeface="+mn-ea"/>
                          <a:ea typeface="+mn-ea"/>
                          <a:cs typeface="+mn-cs"/>
                        </a:rPr>
                        <a:t>7</a:t>
                      </a:r>
                      <a:endParaRPr lang="zh-CN" altLang="en-US" sz="1600" b="0" i="0" u="none" strike="noStrike" kern="1200" dirty="0">
                        <a:solidFill>
                          <a:srgbClr val="000000"/>
                        </a:solidFill>
                        <a:effectLst/>
                        <a:latin typeface="+mn-ea"/>
                        <a:ea typeface="+mn-ea"/>
                        <a:cs typeface="+mn-cs"/>
                      </a:endParaRPr>
                    </a:p>
                  </a:txBody>
                  <a:tcPr marT="45719" marB="45719" anchor="ctr"/>
                </a:tc>
                <a:tc>
                  <a:txBody>
                    <a:bodyPr/>
                    <a:lstStyle/>
                    <a:p>
                      <a:r>
                        <a:rPr lang="zh-CN" altLang="en-US" sz="1600" dirty="0" smtClean="0">
                          <a:latin typeface="+mn-ea"/>
                          <a:ea typeface="+mn-ea"/>
                        </a:rPr>
                        <a:t>运行台数改为</a:t>
                      </a:r>
                      <a:r>
                        <a:rPr lang="en-US" altLang="zh-CN" sz="1600" dirty="0" smtClean="0">
                          <a:latin typeface="+mn-ea"/>
                          <a:ea typeface="+mn-ea"/>
                        </a:rPr>
                        <a:t>2</a:t>
                      </a:r>
                      <a:r>
                        <a:rPr lang="zh-CN" altLang="en-US" sz="1600" dirty="0" smtClean="0">
                          <a:latin typeface="+mn-ea"/>
                          <a:ea typeface="+mn-ea"/>
                        </a:rPr>
                        <a:t>套；</a:t>
                      </a:r>
                      <a:endParaRPr lang="zh-CN" altLang="en-US" sz="1600" dirty="0">
                        <a:latin typeface="+mn-ea"/>
                        <a:ea typeface="+mn-ea"/>
                      </a:endParaRPr>
                    </a:p>
                  </a:txBody>
                  <a:tcPr marL="9525" marR="9525" marT="9525" marB="0" anchor="ctr"/>
                </a:tc>
              </a:tr>
              <a:tr h="500115">
                <a:tc>
                  <a:txBody>
                    <a:bodyPr/>
                    <a:lstStyle/>
                    <a:p>
                      <a:pPr marL="0" algn="ctr" defTabSz="1218565" rtl="0" eaLnBrk="1" fontAlgn="ctr" latinLnBrk="0" hangingPunct="1"/>
                      <a:r>
                        <a:rPr lang="en-US" altLang="zh-CN" sz="1600" b="0" i="0" u="none" strike="noStrike" kern="1200" dirty="0" smtClean="0">
                          <a:solidFill>
                            <a:srgbClr val="000000"/>
                          </a:solidFill>
                          <a:effectLst/>
                          <a:latin typeface="+mn-ea"/>
                          <a:ea typeface="+mn-ea"/>
                          <a:cs typeface="+mn-cs"/>
                        </a:rPr>
                        <a:t>8</a:t>
                      </a:r>
                      <a:endParaRPr lang="zh-CN" altLang="en-US" sz="1600" b="0" i="0" u="none" strike="noStrike" kern="1200" dirty="0">
                        <a:solidFill>
                          <a:srgbClr val="000000"/>
                        </a:solidFill>
                        <a:effectLst/>
                        <a:latin typeface="+mn-ea"/>
                        <a:ea typeface="+mn-ea"/>
                        <a:cs typeface="+mn-cs"/>
                      </a:endParaRPr>
                    </a:p>
                  </a:txBody>
                  <a:tcPr marT="45719" marB="45719" anchor="ctr"/>
                </a:tc>
                <a:tc>
                  <a:txBody>
                    <a:bodyPr/>
                    <a:lstStyle/>
                    <a:p>
                      <a:r>
                        <a:rPr lang="zh-CN" altLang="en-US" sz="1600" dirty="0" smtClean="0">
                          <a:latin typeface="+mn-ea"/>
                          <a:ea typeface="+mn-ea"/>
                        </a:rPr>
                        <a:t>需要关闭的制冷单元关闭；</a:t>
                      </a:r>
                      <a:endParaRPr lang="zh-CN" altLang="en-US" sz="1600" dirty="0">
                        <a:latin typeface="+mn-ea"/>
                        <a:ea typeface="+mn-ea"/>
                      </a:endParaRPr>
                    </a:p>
                  </a:txBody>
                  <a:tcPr marL="9525" marR="9525" marT="9525" marB="0" anchor="ctr"/>
                </a:tc>
              </a:tr>
            </a:tbl>
          </a:graphicData>
        </a:graphic>
      </p:graphicFrame>
      <p:pic>
        <p:nvPicPr>
          <p:cNvPr id="14338" name="Picture 2" descr="C:\Users\sony\Desktop\U盘文件\捕获.PNG"/>
          <p:cNvPicPr>
            <a:picLocks noChangeAspect="1" noChangeArrowheads="1"/>
          </p:cNvPicPr>
          <p:nvPr/>
        </p:nvPicPr>
        <p:blipFill>
          <a:blip r:embed="rId2" cstate="print"/>
          <a:srcRect/>
          <a:stretch>
            <a:fillRect/>
          </a:stretch>
        </p:blipFill>
        <p:spPr bwMode="auto">
          <a:xfrm>
            <a:off x="4727904" y="1268849"/>
            <a:ext cx="7200501" cy="4680326"/>
          </a:xfrm>
          <a:prstGeom prst="rect">
            <a:avLst/>
          </a:prstGeom>
          <a:noFill/>
        </p:spPr>
      </p:pic>
      <p:sp>
        <p:nvSpPr>
          <p:cNvPr id="12" name="流程图: 可选过程 11"/>
          <p:cNvSpPr/>
          <p:nvPr/>
        </p:nvSpPr>
        <p:spPr>
          <a:xfrm>
            <a:off x="4727904" y="1916895"/>
            <a:ext cx="1656115" cy="2088145"/>
          </a:xfrm>
          <a:prstGeom prst="flowChartAlternateProcess">
            <a:avLst/>
          </a:prstGeom>
          <a:noFill/>
          <a:ln>
            <a:solidFill>
              <a:srgbClr val="C00000"/>
            </a:solidFill>
          </a:ln>
          <a:extLst>
            <a:ext uri="{909E8E84-426E-40DD-AFC4-6F175D3DCCD1}">
              <a14:hiddenFill xmlns:a14="http://schemas.microsoft.com/office/drawing/2010/main">
                <a:solidFill>
                  <a:schemeClr val="accent1">
                    <a:tint val="100000"/>
                    <a:shade val="100000"/>
                    <a:hueMod val="100000"/>
                    <a:satMod val="100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13" name="流程图: 可选过程 12"/>
          <p:cNvSpPr/>
          <p:nvPr/>
        </p:nvSpPr>
        <p:spPr>
          <a:xfrm>
            <a:off x="6672040" y="2204915"/>
            <a:ext cx="2160150" cy="2088145"/>
          </a:xfrm>
          <a:prstGeom prst="flowChartAlternateProcess">
            <a:avLst/>
          </a:prstGeom>
          <a:noFill/>
          <a:ln>
            <a:solidFill>
              <a:srgbClr val="C00000"/>
            </a:solidFill>
          </a:ln>
          <a:extLst>
            <a:ext uri="{909E8E84-426E-40DD-AFC4-6F175D3DCCD1}">
              <a14:hiddenFill xmlns:a14="http://schemas.microsoft.com/office/drawing/2010/main">
                <a:solidFill>
                  <a:schemeClr val="accent1">
                    <a:tint val="100000"/>
                    <a:shade val="100000"/>
                    <a:hueMod val="100000"/>
                    <a:satMod val="100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Tree>
  </p:cSld>
  <p:clrMapOvr>
    <a:masterClrMapping/>
  </p:clrMapOvr>
  <p:transition spd="med">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灯片编号占位符 1"/>
          <p:cNvSpPr>
            <a:spLocks noGrp="1"/>
          </p:cNvSpPr>
          <p:nvPr>
            <p:ph type="sldNum" sz="quarter" idx="4"/>
          </p:nvPr>
        </p:nvSpPr>
        <p:spPr/>
        <p:txBody>
          <a:bodyPr wrap="square" lIns="0" tIns="0" rIns="0" bIns="0" anchor="ctr" anchorCtr="1"/>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Copperplate Gothic Bold" pitchFamily="34" charset="0"/>
                <a:ea typeface="微软雅黑" panose="020B0503020204020204" pitchFamily="34"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opperplate Gothic Bold" pitchFamily="34" charset="0"/>
                <a:ea typeface="微软雅黑" panose="020B0503020204020204" pitchFamily="34"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opperplate Gothic Bold" pitchFamily="34" charset="0"/>
                <a:ea typeface="微软雅黑" panose="020B0503020204020204" pitchFamily="34"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opperplate Gothic Bold" pitchFamily="34" charset="0"/>
                <a:ea typeface="微软雅黑" panose="020B0503020204020204" pitchFamily="34"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opperplate Gothic Bold" pitchFamily="34" charset="0"/>
                <a:ea typeface="微软雅黑" panose="020B0503020204020204" pitchFamily="34" charset="-122"/>
                <a:cs typeface="+mn-cs"/>
              </a:defRPr>
            </a:lvl5pPr>
          </a:lstStyle>
          <a:p>
            <a:pPr lvl="0" algn="ctr"/>
            <a:fld id="{9A0DB2DC-4C9A-4742-B13C-FB6460FD3503}" type="slidenum">
              <a:rPr lang="zh-CN" altLang="en-US" sz="1200" dirty="0">
                <a:solidFill>
                  <a:schemeClr val="bg1"/>
                </a:solidFill>
                <a:latin typeface="Copperplate Gothic Bold" pitchFamily="34" charset="0"/>
                <a:ea typeface="微软雅黑" panose="020B0503020204020204" pitchFamily="34" charset="-122"/>
              </a:rPr>
              <a:pPr lvl="0" algn="ctr"/>
              <a:t>30</a:t>
            </a:fld>
            <a:endParaRPr lang="zh-CN" altLang="en-US" sz="1200" dirty="0">
              <a:solidFill>
                <a:schemeClr val="bg1"/>
              </a:solidFill>
              <a:latin typeface="Copperplate Gothic Bold" pitchFamily="34" charset="0"/>
              <a:ea typeface="微软雅黑" panose="020B0503020204020204" pitchFamily="34" charset="-122"/>
            </a:endParaRPr>
          </a:p>
        </p:txBody>
      </p:sp>
      <p:cxnSp>
        <p:nvCxnSpPr>
          <p:cNvPr id="34" name="直接连接符 33"/>
          <p:cNvCxnSpPr/>
          <p:nvPr/>
        </p:nvCxnSpPr>
        <p:spPr>
          <a:xfrm>
            <a:off x="5159488" y="1443038"/>
            <a:ext cx="1873021" cy="0"/>
          </a:xfrm>
          <a:prstGeom prst="line">
            <a:avLst/>
          </a:prstGeom>
          <a:ln w="19050">
            <a:gradFill flip="none" rotWithShape="1">
              <a:gsLst>
                <a:gs pos="48000">
                  <a:schemeClr val="bg1"/>
                </a:gs>
                <a:gs pos="0">
                  <a:schemeClr val="bg1">
                    <a:lumMod val="75000"/>
                  </a:schemeClr>
                </a:gs>
                <a:gs pos="100000">
                  <a:schemeClr val="bg1"/>
                </a:gs>
              </a:gsLst>
              <a:lin ang="5400000" scaled="1"/>
              <a:tileRect/>
            </a:gradFill>
          </a:ln>
          <a:effectLst>
            <a:innerShdw blurRad="63500" dist="50800" dir="5400000">
              <a:prstClr val="black">
                <a:alpha val="50000"/>
              </a:prstClr>
            </a:innerShdw>
          </a:effectLst>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5154936" y="1681163"/>
            <a:ext cx="1873021" cy="0"/>
          </a:xfrm>
          <a:prstGeom prst="line">
            <a:avLst/>
          </a:prstGeom>
          <a:ln w="19050">
            <a:gradFill flip="none" rotWithShape="1">
              <a:gsLst>
                <a:gs pos="48000">
                  <a:schemeClr val="bg1"/>
                </a:gs>
                <a:gs pos="0">
                  <a:schemeClr val="bg1">
                    <a:lumMod val="75000"/>
                  </a:schemeClr>
                </a:gs>
                <a:gs pos="100000">
                  <a:schemeClr val="bg1"/>
                </a:gs>
              </a:gsLst>
              <a:lin ang="5400000" scaled="1"/>
              <a:tileRect/>
            </a:gradFill>
          </a:ln>
          <a:effectLst>
            <a:innerShdw blurRad="63500" dist="50800" dir="5400000">
              <a:prstClr val="black">
                <a:alpha val="50000"/>
              </a:prstClr>
            </a:innerShdw>
          </a:effectLst>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a:off x="5154936" y="1193800"/>
            <a:ext cx="1873021" cy="0"/>
          </a:xfrm>
          <a:prstGeom prst="line">
            <a:avLst/>
          </a:prstGeom>
          <a:ln w="19050">
            <a:gradFill flip="none" rotWithShape="1">
              <a:gsLst>
                <a:gs pos="48000">
                  <a:schemeClr val="bg1"/>
                </a:gs>
                <a:gs pos="0">
                  <a:schemeClr val="bg1">
                    <a:lumMod val="75000"/>
                  </a:schemeClr>
                </a:gs>
                <a:gs pos="100000">
                  <a:schemeClr val="bg1"/>
                </a:gs>
              </a:gsLst>
              <a:lin ang="5400000" scaled="1"/>
              <a:tileRect/>
            </a:gradFill>
          </a:ln>
          <a:effectLst>
            <a:innerShdw blurRad="63500" dist="50800" dir="5400000">
              <a:prstClr val="black">
                <a:alpha val="50000"/>
              </a:prstClr>
            </a:innerShdw>
          </a:effectLst>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5159488" y="1443038"/>
            <a:ext cx="1873021" cy="0"/>
          </a:xfrm>
          <a:prstGeom prst="line">
            <a:avLst/>
          </a:prstGeom>
          <a:ln w="19050">
            <a:gradFill flip="none" rotWithShape="1">
              <a:gsLst>
                <a:gs pos="48000">
                  <a:schemeClr val="bg1"/>
                </a:gs>
                <a:gs pos="0">
                  <a:schemeClr val="bg1">
                    <a:lumMod val="75000"/>
                  </a:schemeClr>
                </a:gs>
                <a:gs pos="100000">
                  <a:schemeClr val="bg1"/>
                </a:gs>
              </a:gsLst>
              <a:lin ang="5400000" scaled="1"/>
              <a:tileRect/>
            </a:gradFill>
          </a:ln>
          <a:effectLst>
            <a:innerShdw blurRad="63500" dist="50800" dir="5400000">
              <a:prstClr val="black">
                <a:alpha val="50000"/>
              </a:prstClr>
            </a:innerShdw>
          </a:effectLst>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5154936" y="1681163"/>
            <a:ext cx="1873021" cy="0"/>
          </a:xfrm>
          <a:prstGeom prst="line">
            <a:avLst/>
          </a:prstGeom>
          <a:ln w="19050">
            <a:gradFill flip="none" rotWithShape="1">
              <a:gsLst>
                <a:gs pos="48000">
                  <a:schemeClr val="bg1"/>
                </a:gs>
                <a:gs pos="0">
                  <a:schemeClr val="bg1">
                    <a:lumMod val="75000"/>
                  </a:schemeClr>
                </a:gs>
                <a:gs pos="100000">
                  <a:schemeClr val="bg1"/>
                </a:gs>
              </a:gsLst>
              <a:lin ang="5400000" scaled="1"/>
              <a:tileRect/>
            </a:gradFill>
          </a:ln>
          <a:effectLst>
            <a:innerShdw blurRad="63500" dist="50800" dir="5400000">
              <a:prstClr val="black">
                <a:alpha val="50000"/>
              </a:prstClr>
            </a:innerShdw>
          </a:effectLst>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5154936" y="1479550"/>
            <a:ext cx="1873021" cy="0"/>
          </a:xfrm>
          <a:prstGeom prst="line">
            <a:avLst/>
          </a:prstGeom>
          <a:ln w="19050">
            <a:gradFill flip="none" rotWithShape="1">
              <a:gsLst>
                <a:gs pos="48000">
                  <a:schemeClr val="bg1"/>
                </a:gs>
                <a:gs pos="0">
                  <a:schemeClr val="bg1">
                    <a:lumMod val="75000"/>
                  </a:schemeClr>
                </a:gs>
                <a:gs pos="100000">
                  <a:schemeClr val="bg1"/>
                </a:gs>
              </a:gsLst>
              <a:lin ang="5400000" scaled="1"/>
              <a:tileRect/>
            </a:gradFill>
          </a:ln>
          <a:effectLst>
            <a:innerShdw blurRad="63500" dist="50800" dir="5400000">
              <a:prstClr val="black">
                <a:alpha val="50000"/>
              </a:prstClr>
            </a:innerShdw>
          </a:effectLst>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5159488" y="1266825"/>
            <a:ext cx="1873021" cy="0"/>
          </a:xfrm>
          <a:prstGeom prst="line">
            <a:avLst/>
          </a:prstGeom>
          <a:ln w="19050">
            <a:gradFill flip="none" rotWithShape="1">
              <a:gsLst>
                <a:gs pos="48000">
                  <a:schemeClr val="bg1"/>
                </a:gs>
                <a:gs pos="0">
                  <a:schemeClr val="bg1">
                    <a:lumMod val="75000"/>
                  </a:schemeClr>
                </a:gs>
                <a:gs pos="100000">
                  <a:schemeClr val="bg1"/>
                </a:gs>
              </a:gsLst>
              <a:lin ang="5400000" scaled="1"/>
              <a:tileRect/>
            </a:gradFill>
          </a:ln>
          <a:effectLst>
            <a:innerShdw blurRad="63500" dist="50800" dir="5400000">
              <a:prstClr val="black">
                <a:alpha val="50000"/>
              </a:prstClr>
            </a:innerShdw>
          </a:effectLst>
        </p:spPr>
        <p:style>
          <a:lnRef idx="1">
            <a:schemeClr val="accent1"/>
          </a:lnRef>
          <a:fillRef idx="0">
            <a:schemeClr val="accent1"/>
          </a:fillRef>
          <a:effectRef idx="0">
            <a:schemeClr val="accent1"/>
          </a:effectRef>
          <a:fontRef idx="minor">
            <a:schemeClr val="tx1"/>
          </a:fontRef>
        </p:style>
      </p:cxnSp>
      <p:grpSp>
        <p:nvGrpSpPr>
          <p:cNvPr id="2" name="组合 11"/>
          <p:cNvGrpSpPr/>
          <p:nvPr/>
        </p:nvGrpSpPr>
        <p:grpSpPr>
          <a:xfrm>
            <a:off x="1919288" y="1052513"/>
            <a:ext cx="7775575" cy="811212"/>
            <a:chOff x="3504874" y="1353111"/>
            <a:chExt cx="5182251" cy="1057946"/>
          </a:xfrm>
        </p:grpSpPr>
        <p:sp>
          <p:nvSpPr>
            <p:cNvPr id="13" name="矩形 12"/>
            <p:cNvSpPr/>
            <p:nvPr/>
          </p:nvSpPr>
          <p:spPr>
            <a:xfrm>
              <a:off x="5108854" y="1353111"/>
              <a:ext cx="3578271" cy="1057946"/>
            </a:xfrm>
            <a:prstGeom prst="rect">
              <a:avLst/>
            </a:prstGeom>
            <a:solidFill>
              <a:schemeClr val="bg1">
                <a:lumMod val="50000"/>
              </a:schemeClr>
            </a:solidFill>
            <a:ln w="3175">
              <a:solidFill>
                <a:srgbClr val="FFFFFF"/>
              </a:solidFill>
            </a:ln>
            <a:effectLst>
              <a:outerShdw blurRad="762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chemeClr val="tx1">
                    <a:lumMod val="50000"/>
                    <a:lumOff val="50000"/>
                  </a:schemeClr>
                </a:solidFill>
                <a:effectLst/>
                <a:uLnTx/>
                <a:uFillTx/>
                <a:latin typeface="+mn-lt"/>
                <a:ea typeface="+mn-ea"/>
                <a:cs typeface="+mn-cs"/>
              </a:endParaRPr>
            </a:p>
          </p:txBody>
        </p:sp>
        <p:sp>
          <p:nvSpPr>
            <p:cNvPr id="14" name="矩形 29"/>
            <p:cNvSpPr/>
            <p:nvPr/>
          </p:nvSpPr>
          <p:spPr>
            <a:xfrm>
              <a:off x="3504874" y="1353111"/>
              <a:ext cx="1764801" cy="1057946"/>
            </a:xfrm>
            <a:custGeom>
              <a:avLst/>
              <a:gdLst/>
              <a:ahLst/>
              <a:cxnLst/>
              <a:rect l="l" t="t" r="r" b="b"/>
              <a:pathLst>
                <a:path w="1801608" h="1080120">
                  <a:moveTo>
                    <a:pt x="566538" y="144016"/>
                  </a:moveTo>
                  <a:cubicBezTo>
                    <a:pt x="347809" y="144016"/>
                    <a:pt x="170494" y="321331"/>
                    <a:pt x="170494" y="540060"/>
                  </a:cubicBezTo>
                  <a:cubicBezTo>
                    <a:pt x="170494" y="758789"/>
                    <a:pt x="347809" y="936104"/>
                    <a:pt x="566538" y="936104"/>
                  </a:cubicBezTo>
                  <a:cubicBezTo>
                    <a:pt x="785267" y="936104"/>
                    <a:pt x="962582" y="758789"/>
                    <a:pt x="962582" y="540060"/>
                  </a:cubicBezTo>
                  <a:cubicBezTo>
                    <a:pt x="962582" y="321331"/>
                    <a:pt x="785267" y="144016"/>
                    <a:pt x="566538" y="144016"/>
                  </a:cubicBezTo>
                  <a:close/>
                  <a:moveTo>
                    <a:pt x="0" y="0"/>
                  </a:moveTo>
                  <a:lnTo>
                    <a:pt x="1649800" y="0"/>
                  </a:lnTo>
                  <a:lnTo>
                    <a:pt x="1649800" y="376201"/>
                  </a:lnTo>
                  <a:lnTo>
                    <a:pt x="1801608" y="550380"/>
                  </a:lnTo>
                  <a:lnTo>
                    <a:pt x="1649800" y="703920"/>
                  </a:lnTo>
                  <a:lnTo>
                    <a:pt x="1649800" y="1080120"/>
                  </a:lnTo>
                  <a:lnTo>
                    <a:pt x="0" y="1080120"/>
                  </a:lnTo>
                  <a:close/>
                </a:path>
              </a:pathLst>
            </a:custGeom>
            <a:solidFill>
              <a:schemeClr val="accent1"/>
            </a:solidFill>
            <a:ln w="3175">
              <a:solidFill>
                <a:srgbClr val="339933"/>
              </a:solidFill>
            </a:ln>
            <a:effectLst>
              <a:outerShdw blurRad="76200" dist="38100" dir="81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000" b="0" i="0" u="none" strike="noStrike" kern="1200" cap="none" spc="0" normalizeH="0" baseline="0" noProof="0">
                <a:ln>
                  <a:noFill/>
                </a:ln>
                <a:solidFill>
                  <a:schemeClr val="lt1"/>
                </a:solidFill>
                <a:effectLst/>
                <a:uLnTx/>
                <a:uFillTx/>
                <a:latin typeface="+mn-lt"/>
                <a:ea typeface="+mn-ea"/>
                <a:cs typeface="+mn-cs"/>
              </a:endParaRPr>
            </a:p>
          </p:txBody>
        </p:sp>
        <p:sp>
          <p:nvSpPr>
            <p:cNvPr id="46092" name="TextBox 14"/>
            <p:cNvSpPr txBox="1"/>
            <p:nvPr/>
          </p:nvSpPr>
          <p:spPr>
            <a:xfrm>
              <a:off x="3758792" y="1516717"/>
              <a:ext cx="564237" cy="763685"/>
            </a:xfrm>
            <a:prstGeom prst="rect">
              <a:avLst/>
            </a:prstGeom>
            <a:noFill/>
            <a:ln w="9525">
              <a:noFill/>
            </a:ln>
          </p:spPr>
          <p:txBody>
            <a:bodyPr anchor="ctr" anchorCtr="1">
              <a:spAutoFit/>
            </a:bodyPr>
            <a:lstStyle/>
            <a:p>
              <a:pPr algn="ctr"/>
              <a:r>
                <a:rPr lang="en-US" altLang="zh-CN" sz="3200" dirty="0">
                  <a:solidFill>
                    <a:schemeClr val="accent1"/>
                  </a:solidFill>
                  <a:latin typeface="Impact" panose="020B0806030902050204" pitchFamily="34" charset="0"/>
                  <a:ea typeface="微软雅黑" panose="020B0503020204020204" pitchFamily="34" charset="-122"/>
                </a:rPr>
                <a:t>01</a:t>
              </a:r>
              <a:endParaRPr lang="zh-CN" altLang="en-US" sz="3200" dirty="0">
                <a:solidFill>
                  <a:schemeClr val="accent1"/>
                </a:solidFill>
                <a:latin typeface="Impact" panose="020B0806030902050204" pitchFamily="34" charset="0"/>
                <a:ea typeface="微软雅黑" panose="020B0503020204020204" pitchFamily="34" charset="-122"/>
              </a:endParaRPr>
            </a:p>
          </p:txBody>
        </p:sp>
        <p:sp>
          <p:nvSpPr>
            <p:cNvPr id="46093" name="TextBox 42"/>
            <p:cNvSpPr txBox="1"/>
            <p:nvPr/>
          </p:nvSpPr>
          <p:spPr>
            <a:xfrm>
              <a:off x="5269496" y="1716282"/>
              <a:ext cx="3416854" cy="442133"/>
            </a:xfrm>
            <a:prstGeom prst="rect">
              <a:avLst/>
            </a:prstGeom>
            <a:noFill/>
            <a:ln w="9525">
              <a:noFill/>
            </a:ln>
          </p:spPr>
          <p:txBody>
            <a:bodyPr anchor="t">
              <a:spAutoFit/>
            </a:bodyPr>
            <a:lstStyle/>
            <a:p>
              <a:r>
                <a:rPr lang="zh-CN" altLang="en-US" sz="1600" b="1" dirty="0">
                  <a:solidFill>
                    <a:schemeClr val="bg1"/>
                  </a:solidFill>
                  <a:latin typeface="Copperplate Gothic Bold" pitchFamily="34" charset="0"/>
                  <a:ea typeface="微软雅黑" panose="020B0503020204020204" pitchFamily="34" charset="-122"/>
                </a:rPr>
                <a:t>培训目标及培训要求</a:t>
              </a:r>
            </a:p>
          </p:txBody>
        </p:sp>
      </p:grpSp>
      <p:grpSp>
        <p:nvGrpSpPr>
          <p:cNvPr id="3" name="组合 16"/>
          <p:cNvGrpSpPr/>
          <p:nvPr/>
        </p:nvGrpSpPr>
        <p:grpSpPr>
          <a:xfrm>
            <a:off x="1919288" y="2781300"/>
            <a:ext cx="7775575" cy="811213"/>
            <a:chOff x="3504874" y="2510154"/>
            <a:chExt cx="5182252" cy="1057946"/>
          </a:xfrm>
        </p:grpSpPr>
        <p:sp>
          <p:nvSpPr>
            <p:cNvPr id="18" name="矩形 17"/>
            <p:cNvSpPr/>
            <p:nvPr/>
          </p:nvSpPr>
          <p:spPr>
            <a:xfrm>
              <a:off x="5108854" y="2510154"/>
              <a:ext cx="3578272" cy="1057946"/>
            </a:xfrm>
            <a:prstGeom prst="rect">
              <a:avLst/>
            </a:prstGeom>
            <a:solidFill>
              <a:schemeClr val="bg1">
                <a:lumMod val="50000"/>
              </a:schemeClr>
            </a:solidFill>
            <a:ln w="3175">
              <a:solidFill>
                <a:srgbClr val="FFFFFF"/>
              </a:solidFill>
            </a:ln>
            <a:effectLst>
              <a:outerShdw blurRad="762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9" name="矩形 29"/>
            <p:cNvSpPr/>
            <p:nvPr/>
          </p:nvSpPr>
          <p:spPr>
            <a:xfrm>
              <a:off x="3504874" y="2510154"/>
              <a:ext cx="1764801" cy="1057946"/>
            </a:xfrm>
            <a:custGeom>
              <a:avLst/>
              <a:gdLst/>
              <a:ahLst/>
              <a:cxnLst/>
              <a:rect l="l" t="t" r="r" b="b"/>
              <a:pathLst>
                <a:path w="1801608" h="1080120">
                  <a:moveTo>
                    <a:pt x="566538" y="144016"/>
                  </a:moveTo>
                  <a:cubicBezTo>
                    <a:pt x="347809" y="144016"/>
                    <a:pt x="170494" y="321331"/>
                    <a:pt x="170494" y="540060"/>
                  </a:cubicBezTo>
                  <a:cubicBezTo>
                    <a:pt x="170494" y="758789"/>
                    <a:pt x="347809" y="936104"/>
                    <a:pt x="566538" y="936104"/>
                  </a:cubicBezTo>
                  <a:cubicBezTo>
                    <a:pt x="785267" y="936104"/>
                    <a:pt x="962582" y="758789"/>
                    <a:pt x="962582" y="540060"/>
                  </a:cubicBezTo>
                  <a:cubicBezTo>
                    <a:pt x="962582" y="321331"/>
                    <a:pt x="785267" y="144016"/>
                    <a:pt x="566538" y="144016"/>
                  </a:cubicBezTo>
                  <a:close/>
                  <a:moveTo>
                    <a:pt x="0" y="0"/>
                  </a:moveTo>
                  <a:lnTo>
                    <a:pt x="1649800" y="0"/>
                  </a:lnTo>
                  <a:lnTo>
                    <a:pt x="1649800" y="376201"/>
                  </a:lnTo>
                  <a:lnTo>
                    <a:pt x="1801608" y="550380"/>
                  </a:lnTo>
                  <a:lnTo>
                    <a:pt x="1649800" y="703920"/>
                  </a:lnTo>
                  <a:lnTo>
                    <a:pt x="1649800" y="1080120"/>
                  </a:lnTo>
                  <a:lnTo>
                    <a:pt x="0" y="1080120"/>
                  </a:lnTo>
                  <a:close/>
                </a:path>
              </a:pathLst>
            </a:custGeom>
            <a:solidFill>
              <a:schemeClr val="accent1"/>
            </a:solidFill>
            <a:ln w="3175">
              <a:solidFill>
                <a:schemeClr val="accent1"/>
              </a:solidFill>
            </a:ln>
            <a:effectLst>
              <a:outerShdw blurRad="76200" dist="38100" dir="81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000" b="0" i="0" u="none" strike="noStrike" kern="1200" cap="none" spc="0" normalizeH="0" baseline="0" noProof="0">
                <a:ln>
                  <a:noFill/>
                </a:ln>
                <a:solidFill>
                  <a:schemeClr val="lt1"/>
                </a:solidFill>
                <a:effectLst/>
                <a:uLnTx/>
                <a:uFillTx/>
                <a:latin typeface="+mn-lt"/>
                <a:ea typeface="+mn-ea"/>
                <a:cs typeface="+mn-cs"/>
              </a:endParaRPr>
            </a:p>
          </p:txBody>
        </p:sp>
        <p:sp>
          <p:nvSpPr>
            <p:cNvPr id="46097" name="TextBox 80"/>
            <p:cNvSpPr txBox="1"/>
            <p:nvPr/>
          </p:nvSpPr>
          <p:spPr>
            <a:xfrm>
              <a:off x="3744450" y="2670391"/>
              <a:ext cx="616706" cy="763685"/>
            </a:xfrm>
            <a:prstGeom prst="rect">
              <a:avLst/>
            </a:prstGeom>
            <a:noFill/>
            <a:ln w="9525">
              <a:noFill/>
            </a:ln>
          </p:spPr>
          <p:txBody>
            <a:bodyPr anchor="ctr" anchorCtr="1">
              <a:spAutoFit/>
            </a:bodyPr>
            <a:lstStyle/>
            <a:p>
              <a:pPr algn="ctr"/>
              <a:r>
                <a:rPr lang="en-US" altLang="zh-CN" sz="3200" dirty="0">
                  <a:solidFill>
                    <a:schemeClr val="accent1"/>
                  </a:solidFill>
                  <a:latin typeface="Impact" panose="020B0806030902050204" pitchFamily="34" charset="0"/>
                  <a:ea typeface="微软雅黑" panose="020B0503020204020204" pitchFamily="34" charset="-122"/>
                </a:rPr>
                <a:t>03</a:t>
              </a:r>
              <a:endParaRPr lang="zh-CN" altLang="en-US" sz="3200" dirty="0">
                <a:solidFill>
                  <a:schemeClr val="accent1"/>
                </a:solidFill>
                <a:latin typeface="Impact" panose="020B0806030902050204" pitchFamily="34" charset="0"/>
                <a:ea typeface="微软雅黑" panose="020B0503020204020204" pitchFamily="34" charset="-122"/>
              </a:endParaRPr>
            </a:p>
          </p:txBody>
        </p:sp>
      </p:grpSp>
      <p:grpSp>
        <p:nvGrpSpPr>
          <p:cNvPr id="4" name="组合 21"/>
          <p:cNvGrpSpPr/>
          <p:nvPr/>
        </p:nvGrpSpPr>
        <p:grpSpPr>
          <a:xfrm>
            <a:off x="1919288" y="3644900"/>
            <a:ext cx="7775575" cy="811213"/>
            <a:chOff x="3504874" y="3667198"/>
            <a:chExt cx="5182251" cy="1057946"/>
          </a:xfrm>
        </p:grpSpPr>
        <p:sp>
          <p:nvSpPr>
            <p:cNvPr id="23" name="矩形 22"/>
            <p:cNvSpPr/>
            <p:nvPr/>
          </p:nvSpPr>
          <p:spPr>
            <a:xfrm>
              <a:off x="5108854" y="3667198"/>
              <a:ext cx="3578271" cy="1057946"/>
            </a:xfrm>
            <a:prstGeom prst="rect">
              <a:avLst/>
            </a:prstGeom>
            <a:solidFill>
              <a:schemeClr val="tx1">
                <a:lumMod val="50000"/>
                <a:lumOff val="50000"/>
              </a:schemeClr>
            </a:solidFill>
            <a:ln w="3175">
              <a:solidFill>
                <a:srgbClr val="FFFFFF"/>
              </a:solidFill>
            </a:ln>
            <a:effectLst>
              <a:outerShdw blurRad="762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4" name="矩形 29"/>
            <p:cNvSpPr/>
            <p:nvPr/>
          </p:nvSpPr>
          <p:spPr>
            <a:xfrm>
              <a:off x="3504874" y="3667198"/>
              <a:ext cx="1764801" cy="1057946"/>
            </a:xfrm>
            <a:custGeom>
              <a:avLst/>
              <a:gdLst/>
              <a:ahLst/>
              <a:cxnLst/>
              <a:rect l="l" t="t" r="r" b="b"/>
              <a:pathLst>
                <a:path w="1801608" h="1080120">
                  <a:moveTo>
                    <a:pt x="566538" y="144016"/>
                  </a:moveTo>
                  <a:cubicBezTo>
                    <a:pt x="347809" y="144016"/>
                    <a:pt x="170494" y="321331"/>
                    <a:pt x="170494" y="540060"/>
                  </a:cubicBezTo>
                  <a:cubicBezTo>
                    <a:pt x="170494" y="758789"/>
                    <a:pt x="347809" y="936104"/>
                    <a:pt x="566538" y="936104"/>
                  </a:cubicBezTo>
                  <a:cubicBezTo>
                    <a:pt x="785267" y="936104"/>
                    <a:pt x="962582" y="758789"/>
                    <a:pt x="962582" y="540060"/>
                  </a:cubicBezTo>
                  <a:cubicBezTo>
                    <a:pt x="962582" y="321331"/>
                    <a:pt x="785267" y="144016"/>
                    <a:pt x="566538" y="144016"/>
                  </a:cubicBezTo>
                  <a:close/>
                  <a:moveTo>
                    <a:pt x="0" y="0"/>
                  </a:moveTo>
                  <a:lnTo>
                    <a:pt x="1649800" y="0"/>
                  </a:lnTo>
                  <a:lnTo>
                    <a:pt x="1649800" y="376201"/>
                  </a:lnTo>
                  <a:lnTo>
                    <a:pt x="1801608" y="550380"/>
                  </a:lnTo>
                  <a:lnTo>
                    <a:pt x="1649800" y="703920"/>
                  </a:lnTo>
                  <a:lnTo>
                    <a:pt x="1649800" y="1080120"/>
                  </a:lnTo>
                  <a:lnTo>
                    <a:pt x="0" y="1080120"/>
                  </a:lnTo>
                  <a:close/>
                </a:path>
              </a:pathLst>
            </a:custGeom>
            <a:solidFill>
              <a:schemeClr val="accent1"/>
            </a:solidFill>
            <a:ln w="3175">
              <a:solidFill>
                <a:srgbClr val="339933"/>
              </a:solidFill>
            </a:ln>
            <a:effectLst>
              <a:outerShdw blurRad="76200" dist="38100" dir="81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000" b="0" i="0" u="none" strike="noStrike" kern="1200" cap="none" spc="0" normalizeH="0" baseline="0" noProof="0">
                <a:ln>
                  <a:noFill/>
                </a:ln>
                <a:solidFill>
                  <a:schemeClr val="lt1"/>
                </a:solidFill>
                <a:effectLst/>
                <a:uLnTx/>
                <a:uFillTx/>
                <a:latin typeface="+mn-lt"/>
                <a:ea typeface="+mn-ea"/>
                <a:cs typeface="+mn-cs"/>
              </a:endParaRPr>
            </a:p>
          </p:txBody>
        </p:sp>
        <p:sp>
          <p:nvSpPr>
            <p:cNvPr id="46101" name="TextBox 89"/>
            <p:cNvSpPr txBox="1"/>
            <p:nvPr/>
          </p:nvSpPr>
          <p:spPr>
            <a:xfrm>
              <a:off x="3736212" y="3822566"/>
              <a:ext cx="616706" cy="763685"/>
            </a:xfrm>
            <a:prstGeom prst="rect">
              <a:avLst/>
            </a:prstGeom>
            <a:noFill/>
            <a:ln w="9525">
              <a:noFill/>
            </a:ln>
          </p:spPr>
          <p:txBody>
            <a:bodyPr anchor="ctr" anchorCtr="1">
              <a:spAutoFit/>
            </a:bodyPr>
            <a:lstStyle/>
            <a:p>
              <a:pPr algn="ctr"/>
              <a:r>
                <a:rPr lang="en-US" altLang="zh-CN" sz="3200" dirty="0">
                  <a:solidFill>
                    <a:schemeClr val="accent1"/>
                  </a:solidFill>
                  <a:latin typeface="Impact" panose="020B0806030902050204" pitchFamily="34" charset="0"/>
                  <a:ea typeface="微软雅黑" panose="020B0503020204020204" pitchFamily="34" charset="-122"/>
                </a:rPr>
                <a:t>04</a:t>
              </a:r>
              <a:endParaRPr lang="zh-CN" altLang="en-US" sz="3200" dirty="0">
                <a:solidFill>
                  <a:schemeClr val="accent1"/>
                </a:solidFill>
                <a:latin typeface="Impact" panose="020B0806030902050204" pitchFamily="34" charset="0"/>
                <a:ea typeface="微软雅黑" panose="020B0503020204020204" pitchFamily="34" charset="-122"/>
              </a:endParaRPr>
            </a:p>
          </p:txBody>
        </p:sp>
        <p:sp>
          <p:nvSpPr>
            <p:cNvPr id="46102" name="TextBox 90"/>
            <p:cNvSpPr txBox="1"/>
            <p:nvPr/>
          </p:nvSpPr>
          <p:spPr>
            <a:xfrm>
              <a:off x="5269499" y="4030369"/>
              <a:ext cx="3416852" cy="439741"/>
            </a:xfrm>
            <a:prstGeom prst="rect">
              <a:avLst/>
            </a:prstGeom>
            <a:noFill/>
            <a:ln w="9525">
              <a:noFill/>
            </a:ln>
          </p:spPr>
          <p:txBody>
            <a:bodyPr anchor="t">
              <a:spAutoFit/>
            </a:bodyPr>
            <a:lstStyle/>
            <a:p>
              <a:r>
                <a:rPr lang="zh-CN" altLang="en-US" sz="1600" b="1" dirty="0">
                  <a:solidFill>
                    <a:schemeClr val="bg1"/>
                  </a:solidFill>
                  <a:latin typeface="Copperplate Gothic Bold" pitchFamily="34" charset="0"/>
                  <a:ea typeface="微软雅黑" panose="020B0503020204020204" pitchFamily="34" charset="-122"/>
                  <a:sym typeface="微软雅黑" panose="020B0503020204020204" pitchFamily="34" charset="-122"/>
                </a:rPr>
                <a:t>开机及关机操作</a:t>
              </a:r>
              <a:endParaRPr lang="zh-CN" altLang="en-US" sz="1600" b="1" dirty="0">
                <a:solidFill>
                  <a:schemeClr val="bg1"/>
                </a:solidFill>
                <a:latin typeface="Copperplate Gothic Bold" pitchFamily="34" charset="0"/>
                <a:ea typeface="微软雅黑" panose="020B0503020204020204" pitchFamily="34" charset="-122"/>
              </a:endParaRPr>
            </a:p>
          </p:txBody>
        </p:sp>
      </p:grpSp>
      <p:grpSp>
        <p:nvGrpSpPr>
          <p:cNvPr id="5" name="组合 26"/>
          <p:cNvGrpSpPr/>
          <p:nvPr/>
        </p:nvGrpSpPr>
        <p:grpSpPr>
          <a:xfrm>
            <a:off x="1919288" y="4508500"/>
            <a:ext cx="7775575" cy="809625"/>
            <a:chOff x="3503712" y="4819326"/>
            <a:chExt cx="5182251" cy="1057946"/>
          </a:xfrm>
        </p:grpSpPr>
        <p:sp>
          <p:nvSpPr>
            <p:cNvPr id="28" name="矩形 27"/>
            <p:cNvSpPr/>
            <p:nvPr/>
          </p:nvSpPr>
          <p:spPr>
            <a:xfrm>
              <a:off x="5107692" y="4819326"/>
              <a:ext cx="3578271" cy="1057946"/>
            </a:xfrm>
            <a:prstGeom prst="rect">
              <a:avLst/>
            </a:prstGeom>
            <a:solidFill>
              <a:schemeClr val="accent1"/>
            </a:solidFill>
            <a:ln w="3175">
              <a:solidFill>
                <a:srgbClr val="FFFFFF"/>
              </a:solidFill>
            </a:ln>
            <a:effectLst>
              <a:outerShdw blurRad="762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9" name="矩形 29"/>
            <p:cNvSpPr/>
            <p:nvPr/>
          </p:nvSpPr>
          <p:spPr>
            <a:xfrm>
              <a:off x="3503712" y="4819326"/>
              <a:ext cx="1764801" cy="1057946"/>
            </a:xfrm>
            <a:custGeom>
              <a:avLst/>
              <a:gdLst/>
              <a:ahLst/>
              <a:cxnLst/>
              <a:rect l="l" t="t" r="r" b="b"/>
              <a:pathLst>
                <a:path w="1801608" h="1080120">
                  <a:moveTo>
                    <a:pt x="566538" y="144016"/>
                  </a:moveTo>
                  <a:cubicBezTo>
                    <a:pt x="347809" y="144016"/>
                    <a:pt x="170494" y="321331"/>
                    <a:pt x="170494" y="540060"/>
                  </a:cubicBezTo>
                  <a:cubicBezTo>
                    <a:pt x="170494" y="758789"/>
                    <a:pt x="347809" y="936104"/>
                    <a:pt x="566538" y="936104"/>
                  </a:cubicBezTo>
                  <a:cubicBezTo>
                    <a:pt x="785267" y="936104"/>
                    <a:pt x="962582" y="758789"/>
                    <a:pt x="962582" y="540060"/>
                  </a:cubicBezTo>
                  <a:cubicBezTo>
                    <a:pt x="962582" y="321331"/>
                    <a:pt x="785267" y="144016"/>
                    <a:pt x="566538" y="144016"/>
                  </a:cubicBezTo>
                  <a:close/>
                  <a:moveTo>
                    <a:pt x="0" y="0"/>
                  </a:moveTo>
                  <a:lnTo>
                    <a:pt x="1649800" y="0"/>
                  </a:lnTo>
                  <a:lnTo>
                    <a:pt x="1649800" y="376201"/>
                  </a:lnTo>
                  <a:lnTo>
                    <a:pt x="1801608" y="550380"/>
                  </a:lnTo>
                  <a:lnTo>
                    <a:pt x="1649800" y="703920"/>
                  </a:lnTo>
                  <a:lnTo>
                    <a:pt x="1649800" y="1080120"/>
                  </a:lnTo>
                  <a:lnTo>
                    <a:pt x="0" y="1080120"/>
                  </a:lnTo>
                  <a:close/>
                </a:path>
              </a:pathLst>
            </a:custGeom>
            <a:solidFill>
              <a:schemeClr val="accent1"/>
            </a:solidFill>
            <a:ln w="3175">
              <a:solidFill>
                <a:schemeClr val="accent1"/>
              </a:solidFill>
            </a:ln>
            <a:effectLst>
              <a:outerShdw blurRad="76200" dist="38100" dir="81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000" b="0" i="0" u="none" strike="noStrike" kern="1200" cap="none" spc="0" normalizeH="0" baseline="0" noProof="0">
                <a:ln>
                  <a:noFill/>
                </a:ln>
                <a:solidFill>
                  <a:schemeClr val="lt1"/>
                </a:solidFill>
                <a:effectLst/>
                <a:uLnTx/>
                <a:uFillTx/>
                <a:latin typeface="+mn-lt"/>
                <a:ea typeface="+mn-ea"/>
                <a:cs typeface="+mn-cs"/>
              </a:endParaRPr>
            </a:p>
          </p:txBody>
        </p:sp>
        <p:sp>
          <p:nvSpPr>
            <p:cNvPr id="46106" name="TextBox 89"/>
            <p:cNvSpPr txBox="1"/>
            <p:nvPr/>
          </p:nvSpPr>
          <p:spPr>
            <a:xfrm>
              <a:off x="3744450" y="4974694"/>
              <a:ext cx="616706" cy="763685"/>
            </a:xfrm>
            <a:prstGeom prst="rect">
              <a:avLst/>
            </a:prstGeom>
            <a:noFill/>
            <a:ln w="9525">
              <a:noFill/>
            </a:ln>
          </p:spPr>
          <p:txBody>
            <a:bodyPr anchor="ctr" anchorCtr="1">
              <a:spAutoFit/>
            </a:bodyPr>
            <a:lstStyle/>
            <a:p>
              <a:pPr algn="ctr"/>
              <a:r>
                <a:rPr lang="en-US" altLang="zh-CN" sz="3200" dirty="0">
                  <a:solidFill>
                    <a:schemeClr val="accent1"/>
                  </a:solidFill>
                  <a:latin typeface="Impact" panose="020B0806030902050204" pitchFamily="34" charset="0"/>
                  <a:ea typeface="微软雅黑" panose="020B0503020204020204" pitchFamily="34" charset="-122"/>
                </a:rPr>
                <a:t>05</a:t>
              </a:r>
              <a:endParaRPr lang="zh-CN" altLang="en-US" sz="3200" dirty="0">
                <a:solidFill>
                  <a:schemeClr val="accent1"/>
                </a:solidFill>
                <a:latin typeface="Impact" panose="020B0806030902050204" pitchFamily="34" charset="0"/>
                <a:ea typeface="微软雅黑" panose="020B0503020204020204" pitchFamily="34" charset="-122"/>
              </a:endParaRPr>
            </a:p>
          </p:txBody>
        </p:sp>
        <p:sp>
          <p:nvSpPr>
            <p:cNvPr id="46107" name="TextBox 90"/>
            <p:cNvSpPr txBox="1"/>
            <p:nvPr/>
          </p:nvSpPr>
          <p:spPr>
            <a:xfrm>
              <a:off x="5268337" y="5182498"/>
              <a:ext cx="3417626" cy="442392"/>
            </a:xfrm>
            <a:prstGeom prst="rect">
              <a:avLst/>
            </a:prstGeom>
            <a:noFill/>
            <a:ln w="9525">
              <a:noFill/>
            </a:ln>
          </p:spPr>
          <p:txBody>
            <a:bodyPr anchor="t">
              <a:spAutoFit/>
            </a:bodyPr>
            <a:lstStyle/>
            <a:p>
              <a:r>
                <a:rPr lang="zh-CN" altLang="en-US" sz="1600" b="1" dirty="0">
                  <a:solidFill>
                    <a:schemeClr val="bg1"/>
                  </a:solidFill>
                  <a:latin typeface="Copperplate Gothic Bold" pitchFamily="34" charset="0"/>
                  <a:ea typeface="微软雅黑" panose="020B0503020204020204" pitchFamily="34" charset="-122"/>
                </a:rPr>
                <a:t>工作状态查看</a:t>
              </a:r>
            </a:p>
          </p:txBody>
        </p:sp>
      </p:grpSp>
      <p:sp>
        <p:nvSpPr>
          <p:cNvPr id="46108" name="TextBox 81"/>
          <p:cNvSpPr txBox="1"/>
          <p:nvPr/>
        </p:nvSpPr>
        <p:spPr>
          <a:xfrm>
            <a:off x="6311900" y="2133600"/>
            <a:ext cx="2447925" cy="338138"/>
          </a:xfrm>
          <a:prstGeom prst="rect">
            <a:avLst/>
          </a:prstGeom>
          <a:noFill/>
          <a:ln w="9525">
            <a:noFill/>
          </a:ln>
        </p:spPr>
        <p:txBody>
          <a:bodyPr anchor="t">
            <a:spAutoFit/>
          </a:bodyPr>
          <a:lstStyle/>
          <a:p>
            <a:r>
              <a:rPr lang="en-US" altLang="zh-CN" sz="1600" b="1" dirty="0">
                <a:solidFill>
                  <a:schemeClr val="bg1"/>
                </a:solidFill>
                <a:latin typeface="Copperplate Gothic Bold" pitchFamily="34" charset="0"/>
                <a:ea typeface="微软雅黑" panose="020B0503020204020204" pitchFamily="34" charset="-122"/>
              </a:rPr>
              <a:t>1</a:t>
            </a:r>
            <a:r>
              <a:rPr lang="zh-CN" altLang="en-US" sz="1600" b="1" dirty="0">
                <a:solidFill>
                  <a:schemeClr val="bg1"/>
                </a:solidFill>
                <a:latin typeface="Copperplate Gothic Bold" pitchFamily="34" charset="0"/>
                <a:ea typeface="微软雅黑" panose="020B0503020204020204" pitchFamily="34" charset="-122"/>
              </a:rPr>
              <a:t>、开机及关机本地操作</a:t>
            </a:r>
          </a:p>
        </p:txBody>
      </p:sp>
      <p:sp>
        <p:nvSpPr>
          <p:cNvPr id="46109" name="TextBox 81"/>
          <p:cNvSpPr txBox="1"/>
          <p:nvPr/>
        </p:nvSpPr>
        <p:spPr>
          <a:xfrm>
            <a:off x="6311900" y="2492375"/>
            <a:ext cx="2447925" cy="339725"/>
          </a:xfrm>
          <a:prstGeom prst="rect">
            <a:avLst/>
          </a:prstGeom>
          <a:noFill/>
          <a:ln w="9525">
            <a:noFill/>
          </a:ln>
        </p:spPr>
        <p:txBody>
          <a:bodyPr anchor="t">
            <a:spAutoFit/>
          </a:bodyPr>
          <a:lstStyle/>
          <a:p>
            <a:r>
              <a:rPr lang="en-US" altLang="zh-CN" sz="1600" b="1" dirty="0">
                <a:solidFill>
                  <a:schemeClr val="bg1"/>
                </a:solidFill>
                <a:latin typeface="Copperplate Gothic Bold" pitchFamily="34" charset="0"/>
                <a:ea typeface="微软雅黑" panose="020B0503020204020204" pitchFamily="34" charset="-122"/>
              </a:rPr>
              <a:t>2</a:t>
            </a:r>
            <a:r>
              <a:rPr lang="zh-CN" altLang="en-US" sz="1600" b="1" dirty="0">
                <a:solidFill>
                  <a:schemeClr val="bg1"/>
                </a:solidFill>
                <a:latin typeface="Copperplate Gothic Bold" pitchFamily="34" charset="0"/>
                <a:ea typeface="微软雅黑" panose="020B0503020204020204" pitchFamily="34" charset="-122"/>
              </a:rPr>
              <a:t>、开机及关机</a:t>
            </a:r>
            <a:r>
              <a:rPr lang="en-US" altLang="zh-CN" sz="1600" b="1" dirty="0">
                <a:solidFill>
                  <a:schemeClr val="bg1"/>
                </a:solidFill>
                <a:latin typeface="Copperplate Gothic Bold" pitchFamily="34" charset="0"/>
                <a:ea typeface="微软雅黑" panose="020B0503020204020204" pitchFamily="34" charset="-122"/>
              </a:rPr>
              <a:t>BA</a:t>
            </a:r>
            <a:r>
              <a:rPr lang="zh-CN" altLang="en-US" sz="1600" b="1" dirty="0">
                <a:solidFill>
                  <a:schemeClr val="bg1"/>
                </a:solidFill>
                <a:latin typeface="Copperplate Gothic Bold" pitchFamily="34" charset="0"/>
                <a:ea typeface="微软雅黑" panose="020B0503020204020204" pitchFamily="34" charset="-122"/>
              </a:rPr>
              <a:t>操作</a:t>
            </a:r>
          </a:p>
        </p:txBody>
      </p:sp>
      <p:grpSp>
        <p:nvGrpSpPr>
          <p:cNvPr id="6" name="组合 11"/>
          <p:cNvGrpSpPr/>
          <p:nvPr/>
        </p:nvGrpSpPr>
        <p:grpSpPr>
          <a:xfrm>
            <a:off x="1919288" y="1916113"/>
            <a:ext cx="7775575" cy="811212"/>
            <a:chOff x="3504874" y="1353111"/>
            <a:chExt cx="5182251" cy="1057946"/>
          </a:xfrm>
        </p:grpSpPr>
        <p:sp>
          <p:nvSpPr>
            <p:cNvPr id="42" name="矩形 41"/>
            <p:cNvSpPr/>
            <p:nvPr/>
          </p:nvSpPr>
          <p:spPr>
            <a:xfrm>
              <a:off x="5108854" y="1353111"/>
              <a:ext cx="3578271" cy="1057946"/>
            </a:xfrm>
            <a:prstGeom prst="rect">
              <a:avLst/>
            </a:prstGeom>
            <a:solidFill>
              <a:schemeClr val="tx1">
                <a:lumMod val="50000"/>
                <a:lumOff val="50000"/>
              </a:schemeClr>
            </a:solidFill>
            <a:ln w="3175">
              <a:solidFill>
                <a:srgbClr val="FFFFFF"/>
              </a:solidFill>
            </a:ln>
            <a:effectLst>
              <a:outerShdw blurRad="762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chemeClr val="tx1">
                    <a:lumMod val="50000"/>
                    <a:lumOff val="50000"/>
                  </a:schemeClr>
                </a:solidFill>
                <a:effectLst/>
                <a:uLnTx/>
                <a:uFillTx/>
                <a:latin typeface="+mn-lt"/>
                <a:ea typeface="+mn-ea"/>
                <a:cs typeface="+mn-cs"/>
              </a:endParaRPr>
            </a:p>
          </p:txBody>
        </p:sp>
        <p:sp>
          <p:nvSpPr>
            <p:cNvPr id="43" name="矩形 29"/>
            <p:cNvSpPr/>
            <p:nvPr/>
          </p:nvSpPr>
          <p:spPr>
            <a:xfrm>
              <a:off x="3504874" y="1353111"/>
              <a:ext cx="1764801" cy="1057946"/>
            </a:xfrm>
            <a:custGeom>
              <a:avLst/>
              <a:gdLst/>
              <a:ahLst/>
              <a:cxnLst/>
              <a:rect l="l" t="t" r="r" b="b"/>
              <a:pathLst>
                <a:path w="1801608" h="1080120">
                  <a:moveTo>
                    <a:pt x="566538" y="144016"/>
                  </a:moveTo>
                  <a:cubicBezTo>
                    <a:pt x="347809" y="144016"/>
                    <a:pt x="170494" y="321331"/>
                    <a:pt x="170494" y="540060"/>
                  </a:cubicBezTo>
                  <a:cubicBezTo>
                    <a:pt x="170494" y="758789"/>
                    <a:pt x="347809" y="936104"/>
                    <a:pt x="566538" y="936104"/>
                  </a:cubicBezTo>
                  <a:cubicBezTo>
                    <a:pt x="785267" y="936104"/>
                    <a:pt x="962582" y="758789"/>
                    <a:pt x="962582" y="540060"/>
                  </a:cubicBezTo>
                  <a:cubicBezTo>
                    <a:pt x="962582" y="321331"/>
                    <a:pt x="785267" y="144016"/>
                    <a:pt x="566538" y="144016"/>
                  </a:cubicBezTo>
                  <a:close/>
                  <a:moveTo>
                    <a:pt x="0" y="0"/>
                  </a:moveTo>
                  <a:lnTo>
                    <a:pt x="1649800" y="0"/>
                  </a:lnTo>
                  <a:lnTo>
                    <a:pt x="1649800" y="376201"/>
                  </a:lnTo>
                  <a:lnTo>
                    <a:pt x="1801608" y="550380"/>
                  </a:lnTo>
                  <a:lnTo>
                    <a:pt x="1649800" y="703920"/>
                  </a:lnTo>
                  <a:lnTo>
                    <a:pt x="1649800" y="1080120"/>
                  </a:lnTo>
                  <a:lnTo>
                    <a:pt x="0" y="1080120"/>
                  </a:lnTo>
                  <a:close/>
                </a:path>
              </a:pathLst>
            </a:custGeom>
            <a:solidFill>
              <a:schemeClr val="accent1"/>
            </a:solidFill>
            <a:ln w="3175">
              <a:solidFill>
                <a:srgbClr val="339933"/>
              </a:solidFill>
            </a:ln>
            <a:effectLst>
              <a:outerShdw blurRad="76200" dist="38100" dir="81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000" b="0" i="0" u="none" strike="noStrike" kern="1200" cap="none" spc="0" normalizeH="0" baseline="0" noProof="0">
                <a:ln>
                  <a:noFill/>
                </a:ln>
                <a:solidFill>
                  <a:schemeClr val="lt1"/>
                </a:solidFill>
                <a:effectLst/>
                <a:uLnTx/>
                <a:uFillTx/>
                <a:latin typeface="+mn-lt"/>
                <a:ea typeface="+mn-ea"/>
                <a:cs typeface="+mn-cs"/>
              </a:endParaRPr>
            </a:p>
          </p:txBody>
        </p:sp>
        <p:sp>
          <p:nvSpPr>
            <p:cNvPr id="46113" name="TextBox 14"/>
            <p:cNvSpPr txBox="1"/>
            <p:nvPr/>
          </p:nvSpPr>
          <p:spPr>
            <a:xfrm>
              <a:off x="3758792" y="1516717"/>
              <a:ext cx="564237" cy="763685"/>
            </a:xfrm>
            <a:prstGeom prst="rect">
              <a:avLst/>
            </a:prstGeom>
            <a:noFill/>
            <a:ln w="9525">
              <a:noFill/>
            </a:ln>
          </p:spPr>
          <p:txBody>
            <a:bodyPr anchor="ctr" anchorCtr="1">
              <a:spAutoFit/>
            </a:bodyPr>
            <a:lstStyle/>
            <a:p>
              <a:pPr algn="ctr"/>
              <a:r>
                <a:rPr lang="en-US" altLang="zh-CN" sz="3200" dirty="0">
                  <a:solidFill>
                    <a:schemeClr val="accent1"/>
                  </a:solidFill>
                  <a:latin typeface="Impact" panose="020B0806030902050204" pitchFamily="34" charset="0"/>
                  <a:ea typeface="微软雅黑" panose="020B0503020204020204" pitchFamily="34" charset="-122"/>
                </a:rPr>
                <a:t>02</a:t>
              </a:r>
              <a:endParaRPr lang="zh-CN" altLang="en-US" sz="3200" dirty="0">
                <a:solidFill>
                  <a:schemeClr val="accent1"/>
                </a:solidFill>
                <a:latin typeface="Impact" panose="020B0806030902050204" pitchFamily="34" charset="0"/>
                <a:ea typeface="微软雅黑" panose="020B0503020204020204" pitchFamily="34" charset="-122"/>
              </a:endParaRPr>
            </a:p>
          </p:txBody>
        </p:sp>
        <p:sp>
          <p:nvSpPr>
            <p:cNvPr id="46114" name="TextBox 42"/>
            <p:cNvSpPr txBox="1"/>
            <p:nvPr/>
          </p:nvSpPr>
          <p:spPr>
            <a:xfrm>
              <a:off x="5269496" y="1716282"/>
              <a:ext cx="3416854" cy="439741"/>
            </a:xfrm>
            <a:prstGeom prst="rect">
              <a:avLst/>
            </a:prstGeom>
            <a:noFill/>
            <a:ln w="9525">
              <a:noFill/>
            </a:ln>
          </p:spPr>
          <p:txBody>
            <a:bodyPr anchor="t">
              <a:spAutoFit/>
            </a:bodyPr>
            <a:lstStyle/>
            <a:p>
              <a:r>
                <a:rPr lang="zh-CN" altLang="en-US" sz="1600" b="1" dirty="0">
                  <a:solidFill>
                    <a:schemeClr val="bg1"/>
                  </a:solidFill>
                  <a:latin typeface="Copperplate Gothic Bold" pitchFamily="34" charset="0"/>
                  <a:ea typeface="微软雅黑" panose="020B0503020204020204" pitchFamily="34" charset="-122"/>
                </a:rPr>
                <a:t>水泵控制柜介绍</a:t>
              </a:r>
            </a:p>
          </p:txBody>
        </p:sp>
      </p:grpSp>
      <p:sp>
        <p:nvSpPr>
          <p:cNvPr id="46115" name="TextBox 81"/>
          <p:cNvSpPr txBox="1"/>
          <p:nvPr/>
        </p:nvSpPr>
        <p:spPr>
          <a:xfrm>
            <a:off x="6383338" y="4652963"/>
            <a:ext cx="2736850" cy="338137"/>
          </a:xfrm>
          <a:prstGeom prst="rect">
            <a:avLst/>
          </a:prstGeom>
          <a:noFill/>
          <a:ln w="9525">
            <a:noFill/>
          </a:ln>
        </p:spPr>
        <p:txBody>
          <a:bodyPr anchor="t">
            <a:spAutoFit/>
          </a:bodyPr>
          <a:lstStyle/>
          <a:p>
            <a:r>
              <a:rPr lang="en-US" altLang="zh-CN" sz="1600" b="1" dirty="0">
                <a:solidFill>
                  <a:schemeClr val="bg1"/>
                </a:solidFill>
                <a:latin typeface="Copperplate Gothic Bold" pitchFamily="34" charset="0"/>
                <a:ea typeface="微软雅黑" panose="020B0503020204020204" pitchFamily="34" charset="-122"/>
              </a:rPr>
              <a:t>1</a:t>
            </a:r>
            <a:r>
              <a:rPr lang="zh-CN" altLang="en-US" sz="1600" b="1" dirty="0">
                <a:solidFill>
                  <a:schemeClr val="bg1"/>
                </a:solidFill>
                <a:latin typeface="Copperplate Gothic Bold" pitchFamily="34" charset="0"/>
                <a:ea typeface="微软雅黑" panose="020B0503020204020204" pitchFamily="34" charset="-122"/>
              </a:rPr>
              <a:t>、工作状态查看本地操作</a:t>
            </a:r>
          </a:p>
        </p:txBody>
      </p:sp>
      <p:sp>
        <p:nvSpPr>
          <p:cNvPr id="46116" name="TextBox 81"/>
          <p:cNvSpPr txBox="1"/>
          <p:nvPr/>
        </p:nvSpPr>
        <p:spPr>
          <a:xfrm>
            <a:off x="6383338" y="4941888"/>
            <a:ext cx="2808287" cy="338137"/>
          </a:xfrm>
          <a:prstGeom prst="rect">
            <a:avLst/>
          </a:prstGeom>
          <a:noFill/>
          <a:ln w="9525">
            <a:noFill/>
          </a:ln>
        </p:spPr>
        <p:txBody>
          <a:bodyPr anchor="t">
            <a:spAutoFit/>
          </a:bodyPr>
          <a:lstStyle/>
          <a:p>
            <a:r>
              <a:rPr lang="en-US" altLang="zh-CN" sz="1600" b="1" dirty="0">
                <a:solidFill>
                  <a:schemeClr val="bg1"/>
                </a:solidFill>
                <a:latin typeface="Copperplate Gothic Bold" pitchFamily="34" charset="0"/>
                <a:ea typeface="微软雅黑" panose="020B0503020204020204" pitchFamily="34" charset="-122"/>
              </a:rPr>
              <a:t>2</a:t>
            </a:r>
            <a:r>
              <a:rPr lang="zh-CN" altLang="en-US" sz="1600" b="1" dirty="0">
                <a:solidFill>
                  <a:schemeClr val="bg1"/>
                </a:solidFill>
                <a:latin typeface="Copperplate Gothic Bold" pitchFamily="34" charset="0"/>
                <a:ea typeface="微软雅黑" panose="020B0503020204020204" pitchFamily="34" charset="-122"/>
              </a:rPr>
              <a:t>、工作状态查看</a:t>
            </a:r>
            <a:r>
              <a:rPr lang="en-US" altLang="zh-CN" sz="1600" b="1" dirty="0">
                <a:solidFill>
                  <a:schemeClr val="bg1"/>
                </a:solidFill>
                <a:latin typeface="Copperplate Gothic Bold" pitchFamily="34" charset="0"/>
                <a:ea typeface="微软雅黑" panose="020B0503020204020204" pitchFamily="34" charset="-122"/>
              </a:rPr>
              <a:t>BA</a:t>
            </a:r>
            <a:r>
              <a:rPr lang="zh-CN" altLang="en-US" sz="1600" b="1" dirty="0">
                <a:solidFill>
                  <a:schemeClr val="bg1"/>
                </a:solidFill>
                <a:latin typeface="Copperplate Gothic Bold" pitchFamily="34" charset="0"/>
                <a:ea typeface="微软雅黑" panose="020B0503020204020204" pitchFamily="34" charset="-122"/>
              </a:rPr>
              <a:t>操作</a:t>
            </a:r>
          </a:p>
        </p:txBody>
      </p:sp>
      <p:sp>
        <p:nvSpPr>
          <p:cNvPr id="46117" name="TextBox 81"/>
          <p:cNvSpPr txBox="1"/>
          <p:nvPr/>
        </p:nvSpPr>
        <p:spPr>
          <a:xfrm>
            <a:off x="6418263" y="3717925"/>
            <a:ext cx="2736850" cy="338138"/>
          </a:xfrm>
          <a:prstGeom prst="rect">
            <a:avLst/>
          </a:prstGeom>
          <a:noFill/>
          <a:ln w="9525">
            <a:noFill/>
          </a:ln>
        </p:spPr>
        <p:txBody>
          <a:bodyPr anchor="t">
            <a:spAutoFit/>
          </a:bodyPr>
          <a:lstStyle/>
          <a:p>
            <a:r>
              <a:rPr lang="en-US" altLang="zh-CN" sz="1600" b="1" dirty="0">
                <a:solidFill>
                  <a:schemeClr val="bg1"/>
                </a:solidFill>
                <a:latin typeface="Copperplate Gothic Bold" pitchFamily="34" charset="0"/>
                <a:ea typeface="微软雅黑" panose="020B0503020204020204" pitchFamily="34" charset="-122"/>
              </a:rPr>
              <a:t>1</a:t>
            </a:r>
            <a:r>
              <a:rPr lang="zh-CN" altLang="en-US" sz="1600" b="1" dirty="0">
                <a:solidFill>
                  <a:schemeClr val="bg1"/>
                </a:solidFill>
                <a:latin typeface="Copperplate Gothic Bold" pitchFamily="34" charset="0"/>
                <a:ea typeface="微软雅黑" panose="020B0503020204020204" pitchFamily="34" charset="-122"/>
              </a:rPr>
              <a:t>、开机及关机本地操作</a:t>
            </a:r>
          </a:p>
        </p:txBody>
      </p:sp>
      <p:sp>
        <p:nvSpPr>
          <p:cNvPr id="46118" name="TextBox 81"/>
          <p:cNvSpPr txBox="1"/>
          <p:nvPr/>
        </p:nvSpPr>
        <p:spPr>
          <a:xfrm>
            <a:off x="6418263" y="4011613"/>
            <a:ext cx="2808287" cy="338137"/>
          </a:xfrm>
          <a:prstGeom prst="rect">
            <a:avLst/>
          </a:prstGeom>
          <a:noFill/>
          <a:ln w="9525">
            <a:noFill/>
          </a:ln>
        </p:spPr>
        <p:txBody>
          <a:bodyPr anchor="t">
            <a:spAutoFit/>
          </a:bodyPr>
          <a:lstStyle/>
          <a:p>
            <a:r>
              <a:rPr lang="en-US" altLang="zh-CN" sz="1600" b="1" dirty="0">
                <a:solidFill>
                  <a:schemeClr val="bg1"/>
                </a:solidFill>
                <a:latin typeface="Copperplate Gothic Bold" pitchFamily="34" charset="0"/>
                <a:ea typeface="微软雅黑" panose="020B0503020204020204" pitchFamily="34" charset="-122"/>
              </a:rPr>
              <a:t>2</a:t>
            </a:r>
            <a:r>
              <a:rPr lang="zh-CN" altLang="en-US" sz="1600" b="1" dirty="0">
                <a:solidFill>
                  <a:schemeClr val="bg1"/>
                </a:solidFill>
                <a:latin typeface="Copperplate Gothic Bold" pitchFamily="34" charset="0"/>
                <a:ea typeface="微软雅黑" panose="020B0503020204020204" pitchFamily="34" charset="-122"/>
              </a:rPr>
              <a:t>、关机及关机</a:t>
            </a:r>
            <a:r>
              <a:rPr lang="en-US" altLang="zh-CN" sz="1600" b="1" dirty="0">
                <a:solidFill>
                  <a:schemeClr val="bg1"/>
                </a:solidFill>
                <a:latin typeface="Copperplate Gothic Bold" pitchFamily="34" charset="0"/>
                <a:ea typeface="微软雅黑" panose="020B0503020204020204" pitchFamily="34" charset="-122"/>
              </a:rPr>
              <a:t>BA</a:t>
            </a:r>
            <a:r>
              <a:rPr lang="zh-CN" altLang="en-US" sz="1600" b="1" dirty="0">
                <a:solidFill>
                  <a:schemeClr val="bg1"/>
                </a:solidFill>
                <a:latin typeface="Copperplate Gothic Bold" pitchFamily="34" charset="0"/>
                <a:ea typeface="微软雅黑" panose="020B0503020204020204" pitchFamily="34" charset="-122"/>
              </a:rPr>
              <a:t>操作</a:t>
            </a:r>
          </a:p>
        </p:txBody>
      </p:sp>
      <p:sp>
        <p:nvSpPr>
          <p:cNvPr id="46119" name="TextBox 42"/>
          <p:cNvSpPr txBox="1"/>
          <p:nvPr/>
        </p:nvSpPr>
        <p:spPr>
          <a:xfrm>
            <a:off x="4568825" y="3028950"/>
            <a:ext cx="5126038" cy="336550"/>
          </a:xfrm>
          <a:prstGeom prst="rect">
            <a:avLst/>
          </a:prstGeom>
          <a:noFill/>
          <a:ln w="9525">
            <a:noFill/>
          </a:ln>
        </p:spPr>
        <p:txBody>
          <a:bodyPr anchor="t">
            <a:spAutoFit/>
          </a:bodyPr>
          <a:lstStyle/>
          <a:p>
            <a:r>
              <a:rPr lang="zh-CN" altLang="en-US" sz="1600" b="1" dirty="0">
                <a:solidFill>
                  <a:schemeClr val="bg1"/>
                </a:solidFill>
                <a:latin typeface="Copperplate Gothic Bold" pitchFamily="34" charset="0"/>
                <a:ea typeface="微软雅黑" panose="020B0503020204020204" pitchFamily="34" charset="-122"/>
              </a:rPr>
              <a:t>水泵介绍</a:t>
            </a:r>
          </a:p>
        </p:txBody>
      </p:sp>
    </p:spTree>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灯片编号占位符 1"/>
          <p:cNvSpPr>
            <a:spLocks noGrp="1"/>
          </p:cNvSpPr>
          <p:nvPr>
            <p:ph type="sldNum" sz="quarter" idx="4"/>
          </p:nvPr>
        </p:nvSpPr>
        <p:spPr/>
        <p:txBody>
          <a:bodyPr wrap="square" lIns="0" tIns="0" rIns="0" bIns="0" anchor="ctr" anchorCtr="1"/>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Copperplate Gothic Bold" pitchFamily="34" charset="0"/>
                <a:ea typeface="微软雅黑" panose="020B0503020204020204" pitchFamily="34"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opperplate Gothic Bold" pitchFamily="34" charset="0"/>
                <a:ea typeface="微软雅黑" panose="020B0503020204020204" pitchFamily="34"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opperplate Gothic Bold" pitchFamily="34" charset="0"/>
                <a:ea typeface="微软雅黑" panose="020B0503020204020204" pitchFamily="34"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opperplate Gothic Bold" pitchFamily="34" charset="0"/>
                <a:ea typeface="微软雅黑" panose="020B0503020204020204" pitchFamily="34"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opperplate Gothic Bold" pitchFamily="34" charset="0"/>
                <a:ea typeface="微软雅黑" panose="020B0503020204020204" pitchFamily="34" charset="-122"/>
                <a:cs typeface="+mn-cs"/>
              </a:defRPr>
            </a:lvl5pPr>
          </a:lstStyle>
          <a:p>
            <a:pPr lvl="0" algn="ctr"/>
            <a:fld id="{9A0DB2DC-4C9A-4742-B13C-FB6460FD3503}" type="slidenum">
              <a:rPr lang="zh-CN" altLang="en-US" sz="1200" dirty="0">
                <a:solidFill>
                  <a:schemeClr val="bg1"/>
                </a:solidFill>
                <a:latin typeface="Copperplate Gothic Bold" pitchFamily="34" charset="0"/>
                <a:ea typeface="微软雅黑" panose="020B0503020204020204" pitchFamily="34" charset="-122"/>
              </a:rPr>
              <a:pPr lvl="0" algn="ctr"/>
              <a:t>31</a:t>
            </a:fld>
            <a:endParaRPr lang="zh-CN" altLang="en-US" sz="1200" dirty="0">
              <a:solidFill>
                <a:schemeClr val="bg1"/>
              </a:solidFill>
              <a:latin typeface="Copperplate Gothic Bold" pitchFamily="34" charset="0"/>
              <a:ea typeface="微软雅黑" panose="020B0503020204020204" pitchFamily="34" charset="-122"/>
            </a:endParaRPr>
          </a:p>
        </p:txBody>
      </p:sp>
      <p:sp>
        <p:nvSpPr>
          <p:cNvPr id="72706" name="TextBox 5"/>
          <p:cNvSpPr txBox="1"/>
          <p:nvPr/>
        </p:nvSpPr>
        <p:spPr>
          <a:xfrm>
            <a:off x="1703388" y="404813"/>
            <a:ext cx="8856662" cy="460375"/>
          </a:xfrm>
          <a:prstGeom prst="rect">
            <a:avLst/>
          </a:prstGeom>
          <a:noFill/>
          <a:ln w="9525">
            <a:noFill/>
          </a:ln>
        </p:spPr>
        <p:txBody>
          <a:bodyPr anchor="t">
            <a:spAutoFit/>
          </a:bodyPr>
          <a:lstStyle/>
          <a:p>
            <a:r>
              <a:rPr lang="zh-CN" altLang="en-US" sz="2400" b="1" dirty="0">
                <a:solidFill>
                  <a:schemeClr val="accent1"/>
                </a:solidFill>
                <a:latin typeface="Copperplate Gothic Bold" pitchFamily="34" charset="0"/>
                <a:ea typeface="微软雅黑" panose="020B0503020204020204" pitchFamily="34" charset="-122"/>
              </a:rPr>
              <a:t>威乐水泵操作安全注意事项</a:t>
            </a:r>
          </a:p>
        </p:txBody>
      </p:sp>
      <p:graphicFrame>
        <p:nvGraphicFramePr>
          <p:cNvPr id="5" name="表格 4"/>
          <p:cNvGraphicFramePr>
            <a:graphicFrameLocks noGrp="1"/>
          </p:cNvGraphicFramePr>
          <p:nvPr/>
        </p:nvGraphicFramePr>
        <p:xfrm>
          <a:off x="1703388" y="1247775"/>
          <a:ext cx="8856662" cy="3623851"/>
        </p:xfrm>
        <a:graphic>
          <a:graphicData uri="http://schemas.openxmlformats.org/drawingml/2006/table">
            <a:tbl>
              <a:tblPr firstRow="1" bandRow="1">
                <a:tableStyleId>{5C22544A-7EE6-4342-B048-85BDC9FD1C3A}</a:tableStyleId>
              </a:tblPr>
              <a:tblGrid>
                <a:gridCol w="1009837"/>
                <a:gridCol w="7846825"/>
              </a:tblGrid>
              <a:tr h="502648">
                <a:tc>
                  <a:txBody>
                    <a:bodyPr/>
                    <a:lstStyle/>
                    <a:p>
                      <a:pPr algn="ctr"/>
                      <a:r>
                        <a:rPr lang="zh-CN" altLang="en-US" sz="1600" dirty="0"/>
                        <a:t>序号</a:t>
                      </a:r>
                    </a:p>
                  </a:txBody>
                  <a:tcPr marT="45725" marB="45725" anchor="ctr"/>
                </a:tc>
                <a:tc>
                  <a:txBody>
                    <a:bodyPr/>
                    <a:lstStyle/>
                    <a:p>
                      <a:pPr algn="ctr"/>
                      <a:r>
                        <a:rPr lang="zh-CN" altLang="en-US" sz="1600" dirty="0"/>
                        <a:t>操作前准备工作及回退计划</a:t>
                      </a:r>
                    </a:p>
                  </a:txBody>
                  <a:tcPr marT="45725" marB="45725" anchor="ctr"/>
                </a:tc>
              </a:tr>
              <a:tr h="502648">
                <a:tc>
                  <a:txBody>
                    <a:bodyPr/>
                    <a:lstStyle/>
                    <a:p>
                      <a:pPr marL="0" algn="ctr" defTabSz="1218565" rtl="0" eaLnBrk="1" fontAlgn="ctr" latinLnBrk="0" hangingPunct="1"/>
                      <a:r>
                        <a:rPr lang="en-US" altLang="zh-CN" sz="1600" b="0" i="0" u="none" strike="noStrike" kern="1200" dirty="0">
                          <a:solidFill>
                            <a:srgbClr val="000000"/>
                          </a:solidFill>
                          <a:effectLst/>
                          <a:latin typeface="+mn-ea"/>
                          <a:ea typeface="+mn-ea"/>
                          <a:cs typeface="+mn-cs"/>
                        </a:rPr>
                        <a:t>1</a:t>
                      </a:r>
                      <a:endParaRPr lang="zh-CN" altLang="en-US" sz="1600" b="0" i="0" u="none" strike="noStrike" kern="1200" dirty="0">
                        <a:solidFill>
                          <a:srgbClr val="000000"/>
                        </a:solidFill>
                        <a:effectLst/>
                        <a:latin typeface="+mn-ea"/>
                        <a:ea typeface="+mn-ea"/>
                        <a:cs typeface="+mn-cs"/>
                      </a:endParaRPr>
                    </a:p>
                  </a:txBody>
                  <a:tcPr marT="45725" marB="45725" anchor="ctr"/>
                </a:tc>
                <a:tc>
                  <a:txBody>
                    <a:bodyPr/>
                    <a:lstStyle/>
                    <a:p>
                      <a:pPr algn="l" fontAlgn="ctr"/>
                      <a:r>
                        <a:rPr lang="zh-CN" altLang="en-US" sz="1600" b="0" i="0" u="none" strike="noStrike" dirty="0">
                          <a:solidFill>
                            <a:srgbClr val="000000"/>
                          </a:solidFill>
                          <a:effectLst/>
                          <a:latin typeface="+mn-ea"/>
                          <a:ea typeface="+mn-ea"/>
                        </a:rPr>
                        <a:t>操作前需现场确认设备具备操作条件；</a:t>
                      </a:r>
                    </a:p>
                  </a:txBody>
                  <a:tcPr marL="9525" marR="9525" marT="9526" marB="0" anchor="ctr"/>
                </a:tc>
              </a:tr>
              <a:tr h="502648">
                <a:tc>
                  <a:txBody>
                    <a:bodyPr/>
                    <a:lstStyle/>
                    <a:p>
                      <a:pPr marL="0" algn="ctr" defTabSz="1218565" rtl="0" eaLnBrk="1" fontAlgn="ctr" latinLnBrk="0" hangingPunct="1"/>
                      <a:r>
                        <a:rPr lang="en-US" altLang="zh-CN" sz="1600" b="0" i="0" u="none" strike="noStrike" kern="1200" dirty="0">
                          <a:solidFill>
                            <a:srgbClr val="000000"/>
                          </a:solidFill>
                          <a:effectLst/>
                          <a:latin typeface="+mn-ea"/>
                          <a:ea typeface="+mn-ea"/>
                          <a:cs typeface="+mn-cs"/>
                        </a:rPr>
                        <a:t>2</a:t>
                      </a:r>
                      <a:endParaRPr lang="zh-CN" altLang="en-US" sz="1600" b="0" i="0" u="none" strike="noStrike" kern="1200" dirty="0">
                        <a:solidFill>
                          <a:srgbClr val="000000"/>
                        </a:solidFill>
                        <a:effectLst/>
                        <a:latin typeface="+mn-ea"/>
                        <a:ea typeface="+mn-ea"/>
                        <a:cs typeface="+mn-cs"/>
                      </a:endParaRPr>
                    </a:p>
                  </a:txBody>
                  <a:tcPr marT="45725" marB="45725" anchor="ctr"/>
                </a:tc>
                <a:tc>
                  <a:txBody>
                    <a:bodyPr/>
                    <a:lstStyle/>
                    <a:p>
                      <a:pPr algn="l" fontAlgn="ctr"/>
                      <a:r>
                        <a:rPr lang="zh-CN" altLang="en-US" sz="1600" b="0" i="0" u="none" strike="noStrike" dirty="0">
                          <a:solidFill>
                            <a:srgbClr val="000000"/>
                          </a:solidFill>
                          <a:effectLst/>
                          <a:latin typeface="+mn-ea"/>
                          <a:ea typeface="+mn-ea"/>
                        </a:rPr>
                        <a:t>经过相关领导及部门的变更审批流程；</a:t>
                      </a:r>
                    </a:p>
                  </a:txBody>
                  <a:tcPr marL="9525" marR="9525" marT="9526" marB="0" anchor="ctr"/>
                </a:tc>
              </a:tr>
              <a:tr h="502648">
                <a:tc>
                  <a:txBody>
                    <a:bodyPr/>
                    <a:lstStyle/>
                    <a:p>
                      <a:pPr marL="0" algn="ctr" defTabSz="1218565" rtl="0" eaLnBrk="1" fontAlgn="ctr" latinLnBrk="0" hangingPunct="1"/>
                      <a:r>
                        <a:rPr lang="en-US" altLang="zh-CN" sz="1600" b="0" i="0" u="none" strike="noStrike" kern="1200" dirty="0">
                          <a:solidFill>
                            <a:srgbClr val="000000"/>
                          </a:solidFill>
                          <a:effectLst/>
                          <a:latin typeface="+mn-ea"/>
                          <a:ea typeface="+mn-ea"/>
                          <a:cs typeface="+mn-cs"/>
                        </a:rPr>
                        <a:t>3</a:t>
                      </a:r>
                      <a:endParaRPr lang="zh-CN" altLang="en-US" sz="1600" b="0" i="0" u="none" strike="noStrike" kern="1200" dirty="0">
                        <a:solidFill>
                          <a:srgbClr val="000000"/>
                        </a:solidFill>
                        <a:effectLst/>
                        <a:latin typeface="+mn-ea"/>
                        <a:ea typeface="+mn-ea"/>
                        <a:cs typeface="+mn-cs"/>
                      </a:endParaRPr>
                    </a:p>
                  </a:txBody>
                  <a:tcPr marT="45725" marB="45725" anchor="ctr"/>
                </a:tc>
                <a:tc>
                  <a:txBody>
                    <a:bodyPr/>
                    <a:lstStyle/>
                    <a:p>
                      <a:pPr algn="l" fontAlgn="ctr"/>
                      <a:r>
                        <a:rPr lang="zh-CN" altLang="en-US" sz="1600" b="0" i="0" u="none" strike="noStrike" dirty="0">
                          <a:solidFill>
                            <a:srgbClr val="000000"/>
                          </a:solidFill>
                          <a:effectLst/>
                          <a:latin typeface="+mn-ea"/>
                          <a:ea typeface="+mn-ea"/>
                        </a:rPr>
                        <a:t>通报监控室值班人员；</a:t>
                      </a:r>
                    </a:p>
                  </a:txBody>
                  <a:tcPr marL="9525" marR="9525" marT="9526" marB="0" anchor="ctr"/>
                </a:tc>
              </a:tr>
              <a:tr h="502648">
                <a:tc>
                  <a:txBody>
                    <a:bodyPr/>
                    <a:lstStyle/>
                    <a:p>
                      <a:pPr marL="0" algn="ctr" defTabSz="1218565" rtl="0" eaLnBrk="1" fontAlgn="ctr" latinLnBrk="0" hangingPunct="1"/>
                      <a:r>
                        <a:rPr lang="en-US" altLang="zh-CN" sz="1600" b="0" i="0" u="none" strike="noStrike" kern="1200" dirty="0">
                          <a:solidFill>
                            <a:srgbClr val="000000"/>
                          </a:solidFill>
                          <a:effectLst/>
                          <a:latin typeface="+mn-ea"/>
                          <a:ea typeface="+mn-ea"/>
                          <a:cs typeface="+mn-cs"/>
                        </a:rPr>
                        <a:t>4</a:t>
                      </a:r>
                      <a:endParaRPr lang="zh-CN" altLang="en-US" sz="1600" b="0" i="0" u="none" strike="noStrike" kern="1200" dirty="0">
                        <a:solidFill>
                          <a:srgbClr val="000000"/>
                        </a:solidFill>
                        <a:effectLst/>
                        <a:latin typeface="+mn-ea"/>
                        <a:ea typeface="+mn-ea"/>
                        <a:cs typeface="+mn-cs"/>
                      </a:endParaRPr>
                    </a:p>
                  </a:txBody>
                  <a:tcPr marT="45725" marB="45725" anchor="ctr"/>
                </a:tc>
                <a:tc>
                  <a:txBody>
                    <a:bodyPr/>
                    <a:lstStyle/>
                    <a:p>
                      <a:pPr algn="l" fontAlgn="ctr"/>
                      <a:r>
                        <a:rPr lang="zh-CN" altLang="en-US" sz="1600" b="0" i="0" u="none" strike="noStrike" dirty="0">
                          <a:solidFill>
                            <a:srgbClr val="000000"/>
                          </a:solidFill>
                          <a:effectLst/>
                          <a:latin typeface="+mn-ea"/>
                          <a:ea typeface="+mn-ea"/>
                        </a:rPr>
                        <a:t>通报可能受到影响的机房用户部门。</a:t>
                      </a:r>
                    </a:p>
                  </a:txBody>
                  <a:tcPr marL="9525" marR="9525" marT="9526" marB="0" anchor="ctr"/>
                </a:tc>
              </a:tr>
              <a:tr h="502648">
                <a:tc>
                  <a:txBody>
                    <a:bodyPr/>
                    <a:lstStyle/>
                    <a:p>
                      <a:pPr marL="0" algn="ctr" defTabSz="1218565" rtl="0" eaLnBrk="1" fontAlgn="ctr" latinLnBrk="0" hangingPunct="1"/>
                      <a:r>
                        <a:rPr lang="en-US" altLang="zh-CN" sz="1600" b="0" i="0" u="none" strike="noStrike" kern="1200" dirty="0" smtClean="0">
                          <a:solidFill>
                            <a:srgbClr val="000000"/>
                          </a:solidFill>
                          <a:effectLst/>
                          <a:latin typeface="+mn-ea"/>
                          <a:ea typeface="+mn-ea"/>
                          <a:cs typeface="+mn-cs"/>
                        </a:rPr>
                        <a:t>5</a:t>
                      </a:r>
                      <a:endParaRPr lang="zh-CN" altLang="en-US" sz="1600" b="0" i="0" u="none" strike="noStrike" kern="1200" dirty="0">
                        <a:solidFill>
                          <a:srgbClr val="000000"/>
                        </a:solidFill>
                        <a:effectLst/>
                        <a:latin typeface="+mn-ea"/>
                        <a:ea typeface="+mn-ea"/>
                        <a:cs typeface="+mn-cs"/>
                      </a:endParaRPr>
                    </a:p>
                  </a:txBody>
                  <a:tcPr marT="45725" marB="45725" anchor="ctr"/>
                </a:tc>
                <a:tc>
                  <a:txBody>
                    <a:bodyPr/>
                    <a:lstStyle/>
                    <a:p>
                      <a:pPr marL="0" marR="0" indent="0" algn="l" defTabSz="1218565" rtl="0" eaLnBrk="1" fontAlgn="auto" latinLnBrk="0" hangingPunct="1">
                        <a:lnSpc>
                          <a:spcPct val="100000"/>
                        </a:lnSpc>
                        <a:spcBef>
                          <a:spcPts val="0"/>
                        </a:spcBef>
                        <a:spcAft>
                          <a:spcPts val="0"/>
                        </a:spcAft>
                        <a:buClrTx/>
                        <a:buSzTx/>
                        <a:buFontTx/>
                        <a:buNone/>
                        <a:defRPr/>
                      </a:pPr>
                      <a:r>
                        <a:rPr lang="en-US" altLang="zh-CN" sz="1600" dirty="0">
                          <a:latin typeface="+mn-ea"/>
                          <a:ea typeface="+mn-ea"/>
                        </a:rPr>
                        <a:t>SOP</a:t>
                      </a:r>
                      <a:r>
                        <a:rPr lang="zh-CN" altLang="en-US" sz="1600" dirty="0">
                          <a:latin typeface="+mn-ea"/>
                          <a:ea typeface="+mn-ea"/>
                        </a:rPr>
                        <a:t>程序文档；		</a:t>
                      </a:r>
                    </a:p>
                  </a:txBody>
                  <a:tcPr marT="45725" marB="45725" anchor="ctr"/>
                </a:tc>
              </a:tr>
              <a:tr h="607963">
                <a:tc>
                  <a:txBody>
                    <a:bodyPr/>
                    <a:lstStyle/>
                    <a:p>
                      <a:pPr marL="0" algn="ctr" defTabSz="1218565" rtl="0" eaLnBrk="1" fontAlgn="ctr" latinLnBrk="0" hangingPunct="1"/>
                      <a:r>
                        <a:rPr lang="en-US" altLang="zh-CN" sz="1600" b="0" i="0" u="none" strike="noStrike" kern="1200" dirty="0" smtClean="0">
                          <a:solidFill>
                            <a:srgbClr val="000000"/>
                          </a:solidFill>
                          <a:effectLst/>
                          <a:latin typeface="+mn-ea"/>
                          <a:ea typeface="+mn-ea"/>
                          <a:cs typeface="+mn-cs"/>
                        </a:rPr>
                        <a:t>6</a:t>
                      </a:r>
                      <a:endParaRPr lang="zh-CN" altLang="en-US" sz="1600" b="0" i="0" u="none" strike="noStrike" kern="1200" dirty="0">
                        <a:solidFill>
                          <a:srgbClr val="000000"/>
                        </a:solidFill>
                        <a:effectLst/>
                        <a:latin typeface="+mn-ea"/>
                        <a:ea typeface="+mn-ea"/>
                        <a:cs typeface="+mn-cs"/>
                      </a:endParaRPr>
                    </a:p>
                  </a:txBody>
                  <a:tcPr marT="45725" marB="45725" anchor="ctr"/>
                </a:tc>
                <a:tc>
                  <a:txBody>
                    <a:bodyPr/>
                    <a:lstStyle/>
                    <a:p>
                      <a:pPr marL="0" marR="0" indent="0" algn="l" defTabSz="1218565" rtl="0" eaLnBrk="1" fontAlgn="auto" latinLnBrk="0" hangingPunct="1">
                        <a:lnSpc>
                          <a:spcPct val="100000"/>
                        </a:lnSpc>
                        <a:spcBef>
                          <a:spcPts val="0"/>
                        </a:spcBef>
                        <a:spcAft>
                          <a:spcPts val="0"/>
                        </a:spcAft>
                        <a:buClrTx/>
                        <a:buSzTx/>
                        <a:buFontTx/>
                        <a:buNone/>
                        <a:defRPr/>
                      </a:pPr>
                      <a:r>
                        <a:rPr lang="zh-CN" altLang="en-US" sz="1600" dirty="0">
                          <a:solidFill>
                            <a:srgbClr val="FF0000"/>
                          </a:solidFill>
                          <a:latin typeface="+mn-ea"/>
                          <a:ea typeface="+mn-ea"/>
                        </a:rPr>
                        <a:t>操作过程中若发生异常，不可强行操作，应立即停止操作，对设备进行恢复或隔离。待查明问题并修复完成后方可继续按照标准操作程序进行操作。</a:t>
                      </a:r>
                    </a:p>
                  </a:txBody>
                  <a:tcPr marT="45725" marB="45725" anchor="ctr"/>
                </a:tc>
              </a:tr>
            </a:tbl>
          </a:graphicData>
        </a:graphic>
      </p:graphicFrame>
    </p:spTree>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灯片编号占位符 1"/>
          <p:cNvSpPr>
            <a:spLocks noGrp="1"/>
          </p:cNvSpPr>
          <p:nvPr>
            <p:ph type="sldNum" sz="quarter" idx="4"/>
          </p:nvPr>
        </p:nvSpPr>
        <p:spPr/>
        <p:txBody>
          <a:bodyPr wrap="square" lIns="0" tIns="0" rIns="0" bIns="0" anchor="ctr" anchorCtr="1"/>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Copperplate Gothic Bold" pitchFamily="34" charset="0"/>
                <a:ea typeface="微软雅黑" panose="020B0503020204020204" pitchFamily="34"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opperplate Gothic Bold" pitchFamily="34" charset="0"/>
                <a:ea typeface="微软雅黑" panose="020B0503020204020204" pitchFamily="34"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opperplate Gothic Bold" pitchFamily="34" charset="0"/>
                <a:ea typeface="微软雅黑" panose="020B0503020204020204" pitchFamily="34"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opperplate Gothic Bold" pitchFamily="34" charset="0"/>
                <a:ea typeface="微软雅黑" panose="020B0503020204020204" pitchFamily="34"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opperplate Gothic Bold" pitchFamily="34" charset="0"/>
                <a:ea typeface="微软雅黑" panose="020B0503020204020204" pitchFamily="34" charset="-122"/>
                <a:cs typeface="+mn-cs"/>
              </a:defRPr>
            </a:lvl5pPr>
          </a:lstStyle>
          <a:p>
            <a:pPr lvl="0" algn="ctr"/>
            <a:fld id="{9A0DB2DC-4C9A-4742-B13C-FB6460FD3503}" type="slidenum">
              <a:rPr lang="zh-CN" altLang="en-US" sz="1200" dirty="0">
                <a:solidFill>
                  <a:schemeClr val="bg1"/>
                </a:solidFill>
                <a:latin typeface="Copperplate Gothic Bold" pitchFamily="34" charset="0"/>
                <a:ea typeface="微软雅黑" panose="020B0503020204020204" pitchFamily="34" charset="-122"/>
              </a:rPr>
              <a:pPr lvl="0" algn="ctr"/>
              <a:t>32</a:t>
            </a:fld>
            <a:endParaRPr lang="zh-CN" altLang="en-US" sz="1200" dirty="0">
              <a:solidFill>
                <a:schemeClr val="bg1"/>
              </a:solidFill>
              <a:latin typeface="Copperplate Gothic Bold" pitchFamily="34" charset="0"/>
              <a:ea typeface="微软雅黑" panose="020B0503020204020204" pitchFamily="34" charset="-122"/>
            </a:endParaRPr>
          </a:p>
        </p:txBody>
      </p:sp>
      <p:sp>
        <p:nvSpPr>
          <p:cNvPr id="74754" name="TextBox 5"/>
          <p:cNvSpPr txBox="1"/>
          <p:nvPr/>
        </p:nvSpPr>
        <p:spPr>
          <a:xfrm>
            <a:off x="1703388" y="404813"/>
            <a:ext cx="8856662" cy="460375"/>
          </a:xfrm>
          <a:prstGeom prst="rect">
            <a:avLst/>
          </a:prstGeom>
          <a:noFill/>
          <a:ln w="9525">
            <a:noFill/>
          </a:ln>
        </p:spPr>
        <p:txBody>
          <a:bodyPr anchor="t">
            <a:spAutoFit/>
          </a:bodyPr>
          <a:lstStyle/>
          <a:p>
            <a:r>
              <a:rPr lang="zh-CN" altLang="en-US" sz="2400" b="1" dirty="0" smtClean="0">
                <a:solidFill>
                  <a:schemeClr val="accent1"/>
                </a:solidFill>
                <a:latin typeface="Copperplate Gothic Bold" pitchFamily="34" charset="0"/>
                <a:ea typeface="微软雅黑" panose="020B0503020204020204" pitchFamily="34" charset="-122"/>
              </a:rPr>
              <a:t>本地工作状态</a:t>
            </a:r>
            <a:r>
              <a:rPr lang="zh-CN" altLang="en-US" sz="2400" b="1" dirty="0">
                <a:solidFill>
                  <a:schemeClr val="accent1"/>
                </a:solidFill>
                <a:latin typeface="Copperplate Gothic Bold" pitchFamily="34" charset="0"/>
                <a:ea typeface="微软雅黑" panose="020B0503020204020204" pitchFamily="34" charset="-122"/>
              </a:rPr>
              <a:t>查看</a:t>
            </a:r>
          </a:p>
        </p:txBody>
      </p:sp>
      <p:graphicFrame>
        <p:nvGraphicFramePr>
          <p:cNvPr id="5" name="表格 4"/>
          <p:cNvGraphicFramePr>
            <a:graphicFrameLocks noGrp="1"/>
          </p:cNvGraphicFramePr>
          <p:nvPr/>
        </p:nvGraphicFramePr>
        <p:xfrm>
          <a:off x="695625" y="980830"/>
          <a:ext cx="10966450" cy="1005840"/>
        </p:xfrm>
        <a:graphic>
          <a:graphicData uri="http://schemas.openxmlformats.org/drawingml/2006/table">
            <a:tbl>
              <a:tblPr firstRow="1" bandRow="1">
                <a:tableStyleId>{5C22544A-7EE6-4342-B048-85BDC9FD1C3A}</a:tableStyleId>
              </a:tblPr>
              <a:tblGrid>
                <a:gridCol w="4089400"/>
                <a:gridCol w="6877050"/>
              </a:tblGrid>
              <a:tr h="248227">
                <a:tc>
                  <a:txBody>
                    <a:bodyPr/>
                    <a:lstStyle/>
                    <a:p>
                      <a:r>
                        <a:rPr lang="zh-CN" altLang="en-US" sz="1600" dirty="0"/>
                        <a:t>威乐水泵</a:t>
                      </a:r>
                    </a:p>
                  </a:txBody>
                  <a:tcPr/>
                </a:tc>
                <a:tc>
                  <a:txBody>
                    <a:bodyPr/>
                    <a:lstStyle/>
                    <a:p>
                      <a:r>
                        <a:rPr lang="zh-CN" altLang="en-US" sz="1600" dirty="0" smtClean="0"/>
                        <a:t>正常范围</a:t>
                      </a:r>
                      <a:endParaRPr lang="zh-CN" altLang="en-US" sz="1600" dirty="0"/>
                    </a:p>
                  </a:txBody>
                  <a:tcPr/>
                </a:tc>
              </a:tr>
              <a:tr h="327813">
                <a:tc>
                  <a:txBody>
                    <a:bodyPr/>
                    <a:lstStyle/>
                    <a:p>
                      <a:r>
                        <a:rPr lang="zh-CN" altLang="en-US" sz="1600" dirty="0"/>
                        <a:t>冷却泵</a:t>
                      </a:r>
                    </a:p>
                  </a:txBody>
                  <a:tcPr/>
                </a:tc>
                <a:tc>
                  <a:txBody>
                    <a:bodyPr/>
                    <a:lstStyle/>
                    <a:p>
                      <a:r>
                        <a:rPr lang="zh-CN" altLang="en-US" sz="1600" dirty="0"/>
                        <a:t>泵前表（</a:t>
                      </a:r>
                      <a:r>
                        <a:rPr lang="en-US" altLang="zh-CN" sz="1600" dirty="0" smtClean="0"/>
                        <a:t>0.1—0.25</a:t>
                      </a:r>
                      <a:r>
                        <a:rPr lang="zh-CN" altLang="en-US" sz="1600" dirty="0" smtClean="0"/>
                        <a:t>）泵</a:t>
                      </a:r>
                      <a:r>
                        <a:rPr lang="zh-CN" altLang="en-US" sz="1600" dirty="0"/>
                        <a:t>后表（</a:t>
                      </a:r>
                      <a:r>
                        <a:rPr lang="en-US" altLang="zh-CN" sz="1600" dirty="0" smtClean="0"/>
                        <a:t>0.35—0.5</a:t>
                      </a:r>
                      <a:r>
                        <a:rPr lang="zh-CN" altLang="en-US" sz="1600" dirty="0"/>
                        <a:t>）</a:t>
                      </a:r>
                    </a:p>
                  </a:txBody>
                  <a:tcPr/>
                </a:tc>
              </a:tr>
              <a:tr h="327813">
                <a:tc>
                  <a:txBody>
                    <a:bodyPr/>
                    <a:lstStyle/>
                    <a:p>
                      <a:r>
                        <a:rPr lang="zh-CN" altLang="en-US" sz="1600" dirty="0" smtClean="0"/>
                        <a:t>冷却泵控制柜</a:t>
                      </a:r>
                      <a:endParaRPr lang="zh-CN" altLang="en-US" sz="1600" dirty="0"/>
                    </a:p>
                  </a:txBody>
                  <a:tcPr/>
                </a:tc>
                <a:tc>
                  <a:txBody>
                    <a:bodyPr/>
                    <a:lstStyle/>
                    <a:p>
                      <a:r>
                        <a:rPr lang="zh-CN" altLang="en-US" sz="1600" dirty="0" smtClean="0"/>
                        <a:t>查看压差、电流、旋钮、电源指示灯是否正常</a:t>
                      </a:r>
                      <a:endParaRPr lang="zh-CN" altLang="en-US" sz="1600" dirty="0"/>
                    </a:p>
                  </a:txBody>
                  <a:tcPr/>
                </a:tc>
              </a:tr>
            </a:tbl>
          </a:graphicData>
        </a:graphic>
      </p:graphicFrame>
      <p:pic>
        <p:nvPicPr>
          <p:cNvPr id="15362" name="Picture 2"/>
          <p:cNvPicPr>
            <a:picLocks noChangeAspect="1" noChangeArrowheads="1"/>
          </p:cNvPicPr>
          <p:nvPr/>
        </p:nvPicPr>
        <p:blipFill>
          <a:blip r:embed="rId2" cstate="print"/>
          <a:srcRect/>
          <a:stretch>
            <a:fillRect/>
          </a:stretch>
        </p:blipFill>
        <p:spPr bwMode="auto">
          <a:xfrm>
            <a:off x="695625" y="2276920"/>
            <a:ext cx="5544385" cy="4158289"/>
          </a:xfrm>
          <a:prstGeom prst="rect">
            <a:avLst/>
          </a:prstGeom>
          <a:noFill/>
          <a:ln w="9525">
            <a:noFill/>
            <a:miter lim="800000"/>
            <a:headEnd/>
            <a:tailEnd/>
          </a:ln>
        </p:spPr>
      </p:pic>
      <p:sp>
        <p:nvSpPr>
          <p:cNvPr id="3" name="流程图: 可选过程 2"/>
          <p:cNvSpPr/>
          <p:nvPr/>
        </p:nvSpPr>
        <p:spPr>
          <a:xfrm>
            <a:off x="1631690" y="3717020"/>
            <a:ext cx="719138" cy="1008063"/>
          </a:xfrm>
          <a:prstGeom prst="flowChartAlternateProcess">
            <a:avLst/>
          </a:prstGeom>
          <a:noFill/>
          <a:ln>
            <a:solidFill>
              <a:srgbClr val="FF0000"/>
            </a:solidFill>
          </a:ln>
          <a:extLst>
            <a:ext uri="{909E8E84-426E-40DD-AFC4-6F175D3DCCD1}">
              <a14:hiddenFill xmlns:a14="http://schemas.microsoft.com/office/drawing/2010/main">
                <a:solidFill>
                  <a:schemeClr val="accent1">
                    <a:tint val="100000"/>
                    <a:shade val="100000"/>
                    <a:hueMod val="100000"/>
                    <a:satMod val="100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6" name="圆角矩形标注 5"/>
          <p:cNvSpPr/>
          <p:nvPr/>
        </p:nvSpPr>
        <p:spPr>
          <a:xfrm>
            <a:off x="0" y="2636945"/>
            <a:ext cx="792163" cy="576263"/>
          </a:xfrm>
          <a:prstGeom prst="wedgeRoundRectCallout">
            <a:avLst>
              <a:gd name="adj1" fmla="val 154842"/>
              <a:gd name="adj2" fmla="val 184068"/>
              <a:gd name="adj3" fmla="val 16667"/>
            </a:avLst>
          </a:prstGeom>
          <a:noFill/>
          <a:ln>
            <a:solidFill>
              <a:srgbClr val="C00000"/>
            </a:solidFill>
          </a:ln>
          <a:extLst>
            <a:ext uri="{909E8E84-426E-40DD-AFC4-6F175D3DCCD1}">
              <a14:hiddenFill xmlns:a14="http://schemas.microsoft.com/office/drawing/2010/main">
                <a:solidFill>
                  <a:srgbClr val="FF0000"/>
                </a:solidFill>
              </a14:hiddenFill>
            </a:ext>
          </a:extLst>
        </p:spPr>
        <p:style>
          <a:lnRef idx="2">
            <a:schemeClr val="accent2"/>
          </a:lnRef>
          <a:fillRef idx="1">
            <a:schemeClr val="lt1"/>
          </a:fillRef>
          <a:effectRef idx="0">
            <a:schemeClr val="accent2"/>
          </a:effectRef>
          <a:fontRef idx="minor">
            <a:schemeClr val="dk1"/>
          </a:fontRef>
        </p:style>
        <p:txBody>
          <a:bodyPr rtlCol="0" anchor="ctr"/>
          <a:lstStyle/>
          <a:p>
            <a:pPr algn="ctr" fontAlgn="base"/>
            <a:r>
              <a:rPr lang="en-US" altLang="zh-CN" strike="noStrike" noProof="1"/>
              <a:t> </a:t>
            </a:r>
            <a:r>
              <a:rPr lang="zh-CN" altLang="en-US" sz="1400" strike="noStrike" noProof="1"/>
              <a:t>泵后压力表</a:t>
            </a:r>
          </a:p>
        </p:txBody>
      </p:sp>
      <p:sp>
        <p:nvSpPr>
          <p:cNvPr id="4" name="流程图: 可选过程 3"/>
          <p:cNvSpPr/>
          <p:nvPr/>
        </p:nvSpPr>
        <p:spPr>
          <a:xfrm>
            <a:off x="4871915" y="3645015"/>
            <a:ext cx="648153" cy="863600"/>
          </a:xfrm>
          <a:prstGeom prst="flowChartAlternateProcess">
            <a:avLst/>
          </a:prstGeom>
          <a:noFill/>
          <a:ln>
            <a:solidFill>
              <a:srgbClr val="FF0000"/>
            </a:solidFill>
          </a:ln>
          <a:extLst>
            <a:ext uri="{909E8E84-426E-40DD-AFC4-6F175D3DCCD1}">
              <a14:hiddenFill xmlns:a14="http://schemas.microsoft.com/office/drawing/2010/main">
                <a:solidFill>
                  <a:schemeClr val="accent1">
                    <a:tint val="100000"/>
                    <a:shade val="100000"/>
                    <a:hueMod val="100000"/>
                    <a:satMod val="100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7" name="圆角矩形标注 6"/>
          <p:cNvSpPr/>
          <p:nvPr/>
        </p:nvSpPr>
        <p:spPr>
          <a:xfrm>
            <a:off x="5375950" y="2420930"/>
            <a:ext cx="792163" cy="576263"/>
          </a:xfrm>
          <a:prstGeom prst="wedgeRoundRectCallout">
            <a:avLst>
              <a:gd name="adj1" fmla="val -57110"/>
              <a:gd name="adj2" fmla="val 156287"/>
              <a:gd name="adj3" fmla="val 16667"/>
            </a:avLst>
          </a:prstGeom>
          <a:noFill/>
          <a:ln>
            <a:solidFill>
              <a:srgbClr val="C00000"/>
            </a:solidFill>
          </a:ln>
          <a:extLst>
            <a:ext uri="{909E8E84-426E-40DD-AFC4-6F175D3DCCD1}">
              <a14:hiddenFill xmlns:a14="http://schemas.microsoft.com/office/drawing/2010/main">
                <a:solidFill>
                  <a:srgbClr val="FF0000"/>
                </a:solidFill>
              </a14:hiddenFill>
            </a:ext>
          </a:extLst>
        </p:spPr>
        <p:style>
          <a:lnRef idx="2">
            <a:schemeClr val="accent2"/>
          </a:lnRef>
          <a:fillRef idx="1">
            <a:schemeClr val="lt1"/>
          </a:fillRef>
          <a:effectRef idx="0">
            <a:schemeClr val="accent2"/>
          </a:effectRef>
          <a:fontRef idx="minor">
            <a:schemeClr val="dk1"/>
          </a:fontRef>
        </p:style>
        <p:txBody>
          <a:bodyPr rtlCol="0" anchor="ctr"/>
          <a:lstStyle/>
          <a:p>
            <a:pPr algn="ctr" fontAlgn="base"/>
            <a:r>
              <a:rPr lang="en-US" altLang="zh-CN" strike="noStrike" noProof="1"/>
              <a:t> </a:t>
            </a:r>
            <a:r>
              <a:rPr lang="zh-CN" altLang="en-US" sz="1400" strike="noStrike" noProof="1"/>
              <a:t>泵前</a:t>
            </a:r>
          </a:p>
          <a:p>
            <a:pPr algn="ctr" fontAlgn="base"/>
            <a:r>
              <a:rPr lang="zh-CN" altLang="en-US" sz="1400" strike="noStrike" noProof="1"/>
              <a:t>压力表</a:t>
            </a:r>
          </a:p>
        </p:txBody>
      </p:sp>
      <p:pic>
        <p:nvPicPr>
          <p:cNvPr id="15363" name="Picture 3"/>
          <p:cNvPicPr>
            <a:picLocks noChangeAspect="1" noChangeArrowheads="1"/>
          </p:cNvPicPr>
          <p:nvPr/>
        </p:nvPicPr>
        <p:blipFill>
          <a:blip r:embed="rId3" cstate="print"/>
          <a:srcRect/>
          <a:stretch>
            <a:fillRect/>
          </a:stretch>
        </p:blipFill>
        <p:spPr bwMode="auto">
          <a:xfrm>
            <a:off x="6312015" y="2276920"/>
            <a:ext cx="5544385" cy="4158289"/>
          </a:xfrm>
          <a:prstGeom prst="rect">
            <a:avLst/>
          </a:prstGeom>
          <a:noFill/>
          <a:ln w="9525">
            <a:noFill/>
            <a:miter lim="800000"/>
            <a:headEnd/>
            <a:tailEnd/>
          </a:ln>
        </p:spPr>
      </p:pic>
      <p:sp>
        <p:nvSpPr>
          <p:cNvPr id="12" name="流程图: 可选过程 11"/>
          <p:cNvSpPr/>
          <p:nvPr/>
        </p:nvSpPr>
        <p:spPr>
          <a:xfrm>
            <a:off x="7392090" y="2636944"/>
            <a:ext cx="3672255" cy="3528245"/>
          </a:xfrm>
          <a:prstGeom prst="flowChartAlternateProcess">
            <a:avLst/>
          </a:prstGeom>
          <a:noFill/>
          <a:ln>
            <a:solidFill>
              <a:srgbClr val="FF0000"/>
            </a:solidFill>
          </a:ln>
          <a:extLst>
            <a:ext uri="{909E8E84-426E-40DD-AFC4-6F175D3DCCD1}">
              <a14:hiddenFill xmlns:a14="http://schemas.microsoft.com/office/drawing/2010/main">
                <a:solidFill>
                  <a:schemeClr val="accent1">
                    <a:tint val="100000"/>
                    <a:shade val="100000"/>
                    <a:hueMod val="100000"/>
                    <a:satMod val="100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Tree>
  </p:cSld>
  <p:clrMapOvr>
    <a:masterClrMapping/>
  </p:clrMapOvr>
  <p:transition spd="med">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灯片编号占位符 1"/>
          <p:cNvSpPr>
            <a:spLocks noGrp="1"/>
          </p:cNvSpPr>
          <p:nvPr>
            <p:ph type="sldNum" sz="quarter" idx="4"/>
          </p:nvPr>
        </p:nvSpPr>
        <p:spPr/>
        <p:txBody>
          <a:bodyPr wrap="square" lIns="0" tIns="0" rIns="0" bIns="0" anchor="ctr" anchorCtr="1"/>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Copperplate Gothic Bold" pitchFamily="34" charset="0"/>
                <a:ea typeface="微软雅黑" panose="020B0503020204020204" pitchFamily="34"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opperplate Gothic Bold" pitchFamily="34" charset="0"/>
                <a:ea typeface="微软雅黑" panose="020B0503020204020204" pitchFamily="34"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opperplate Gothic Bold" pitchFamily="34" charset="0"/>
                <a:ea typeface="微软雅黑" panose="020B0503020204020204" pitchFamily="34"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opperplate Gothic Bold" pitchFamily="34" charset="0"/>
                <a:ea typeface="微软雅黑" panose="020B0503020204020204" pitchFamily="34"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opperplate Gothic Bold" pitchFamily="34" charset="0"/>
                <a:ea typeface="微软雅黑" panose="020B0503020204020204" pitchFamily="34" charset="-122"/>
                <a:cs typeface="+mn-cs"/>
              </a:defRPr>
            </a:lvl5pPr>
          </a:lstStyle>
          <a:p>
            <a:pPr lvl="0" algn="ctr"/>
            <a:fld id="{9A0DB2DC-4C9A-4742-B13C-FB6460FD3503}" type="slidenum">
              <a:rPr lang="zh-CN" altLang="en-US" sz="1200" dirty="0">
                <a:solidFill>
                  <a:schemeClr val="bg1"/>
                </a:solidFill>
                <a:latin typeface="Copperplate Gothic Bold" pitchFamily="34" charset="0"/>
                <a:ea typeface="微软雅黑" panose="020B0503020204020204" pitchFamily="34" charset="-122"/>
              </a:rPr>
              <a:pPr lvl="0" algn="ctr"/>
              <a:t>33</a:t>
            </a:fld>
            <a:endParaRPr lang="zh-CN" altLang="en-US" sz="1200" dirty="0">
              <a:solidFill>
                <a:schemeClr val="bg1"/>
              </a:solidFill>
              <a:latin typeface="Copperplate Gothic Bold" pitchFamily="34" charset="0"/>
              <a:ea typeface="微软雅黑" panose="020B0503020204020204" pitchFamily="34" charset="-122"/>
            </a:endParaRPr>
          </a:p>
        </p:txBody>
      </p:sp>
      <p:sp>
        <p:nvSpPr>
          <p:cNvPr id="75778" name="TextBox 5"/>
          <p:cNvSpPr txBox="1"/>
          <p:nvPr/>
        </p:nvSpPr>
        <p:spPr>
          <a:xfrm>
            <a:off x="1703388" y="404813"/>
            <a:ext cx="8856662" cy="460375"/>
          </a:xfrm>
          <a:prstGeom prst="rect">
            <a:avLst/>
          </a:prstGeom>
          <a:noFill/>
          <a:ln w="9525">
            <a:noFill/>
          </a:ln>
        </p:spPr>
        <p:txBody>
          <a:bodyPr anchor="t">
            <a:spAutoFit/>
          </a:bodyPr>
          <a:lstStyle/>
          <a:p>
            <a:r>
              <a:rPr lang="zh-CN" altLang="en-US" sz="2400" b="1" dirty="0" smtClean="0">
                <a:solidFill>
                  <a:schemeClr val="accent1"/>
                </a:solidFill>
                <a:latin typeface="Copperplate Gothic Bold" pitchFamily="34" charset="0"/>
                <a:ea typeface="微软雅黑" panose="020B0503020204020204" pitchFamily="34" charset="-122"/>
              </a:rPr>
              <a:t>本地工作状态</a:t>
            </a:r>
            <a:r>
              <a:rPr lang="zh-CN" altLang="en-US" sz="2400" b="1" dirty="0">
                <a:solidFill>
                  <a:schemeClr val="accent1"/>
                </a:solidFill>
                <a:latin typeface="Copperplate Gothic Bold" pitchFamily="34" charset="0"/>
                <a:ea typeface="微软雅黑" panose="020B0503020204020204" pitchFamily="34" charset="-122"/>
              </a:rPr>
              <a:t>查看</a:t>
            </a:r>
          </a:p>
        </p:txBody>
      </p:sp>
      <p:graphicFrame>
        <p:nvGraphicFramePr>
          <p:cNvPr id="5" name="表格 4"/>
          <p:cNvGraphicFramePr>
            <a:graphicFrameLocks noGrp="1"/>
          </p:cNvGraphicFramePr>
          <p:nvPr/>
        </p:nvGraphicFramePr>
        <p:xfrm>
          <a:off x="623620" y="980830"/>
          <a:ext cx="10966450" cy="1048114"/>
        </p:xfrm>
        <a:graphic>
          <a:graphicData uri="http://schemas.openxmlformats.org/drawingml/2006/table">
            <a:tbl>
              <a:tblPr firstRow="1" bandRow="1">
                <a:tableStyleId>{5C22544A-7EE6-4342-B048-85BDC9FD1C3A}</a:tableStyleId>
              </a:tblPr>
              <a:tblGrid>
                <a:gridCol w="4089400"/>
                <a:gridCol w="6877050"/>
              </a:tblGrid>
              <a:tr h="291628">
                <a:tc>
                  <a:txBody>
                    <a:bodyPr/>
                    <a:lstStyle/>
                    <a:p>
                      <a:r>
                        <a:rPr lang="zh-CN" altLang="en-US" sz="1600" dirty="0"/>
                        <a:t>威乐水泵</a:t>
                      </a:r>
                    </a:p>
                  </a:txBody>
                  <a:tcPr/>
                </a:tc>
                <a:tc>
                  <a:txBody>
                    <a:bodyPr/>
                    <a:lstStyle/>
                    <a:p>
                      <a:r>
                        <a:rPr lang="zh-CN" altLang="en-US" sz="1600" dirty="0" smtClean="0"/>
                        <a:t>正常范围</a:t>
                      </a:r>
                      <a:endParaRPr lang="zh-CN" altLang="en-US" sz="1600" dirty="0"/>
                    </a:p>
                  </a:txBody>
                  <a:tcPr/>
                </a:tc>
              </a:tr>
              <a:tr h="356417">
                <a:tc>
                  <a:txBody>
                    <a:bodyPr/>
                    <a:lstStyle/>
                    <a:p>
                      <a:r>
                        <a:rPr lang="zh-CN" altLang="en-US" sz="1600" dirty="0"/>
                        <a:t>冷冻一次泵</a:t>
                      </a:r>
                    </a:p>
                  </a:txBody>
                  <a:tcPr/>
                </a:tc>
                <a:tc>
                  <a:txBody>
                    <a:bodyPr/>
                    <a:lstStyle/>
                    <a:p>
                      <a:r>
                        <a:rPr lang="zh-CN" altLang="en-US" sz="1600" dirty="0"/>
                        <a:t>泵前表（</a:t>
                      </a:r>
                      <a:r>
                        <a:rPr lang="en-US" altLang="zh-CN" sz="1600" dirty="0"/>
                        <a:t>0.2—0.4</a:t>
                      </a:r>
                      <a:r>
                        <a:rPr lang="zh-CN" altLang="en-US" sz="1600" dirty="0" smtClean="0"/>
                        <a:t>）泵</a:t>
                      </a:r>
                      <a:r>
                        <a:rPr lang="zh-CN" altLang="en-US" sz="1600" dirty="0"/>
                        <a:t>后表（</a:t>
                      </a:r>
                      <a:r>
                        <a:rPr lang="en-US" altLang="zh-CN" sz="1600" dirty="0"/>
                        <a:t>0.4—0.6</a:t>
                      </a:r>
                      <a:r>
                        <a:rPr lang="zh-CN" altLang="en-US" sz="1600" dirty="0"/>
                        <a:t>）</a:t>
                      </a:r>
                    </a:p>
                  </a:txBody>
                  <a:tcPr/>
                </a:tc>
              </a:tr>
              <a:tr h="356417">
                <a:tc>
                  <a:txBody>
                    <a:bodyPr/>
                    <a:lstStyle/>
                    <a:p>
                      <a:r>
                        <a:rPr lang="zh-CN" altLang="en-US" sz="1600" dirty="0" smtClean="0"/>
                        <a:t>冷冻一次泵控制柜</a:t>
                      </a:r>
                      <a:endParaRPr lang="zh-CN" altLang="en-US" sz="1600" dirty="0"/>
                    </a:p>
                  </a:txBody>
                  <a:tcPr/>
                </a:tc>
                <a:tc>
                  <a:txBody>
                    <a:bodyPr/>
                    <a:lstStyle/>
                    <a:p>
                      <a:pPr marL="0" marR="0" indent="0" algn="l" defTabSz="1218565" rtl="0" eaLnBrk="1" fontAlgn="auto" latinLnBrk="0" hangingPunct="1">
                        <a:lnSpc>
                          <a:spcPct val="100000"/>
                        </a:lnSpc>
                        <a:spcBef>
                          <a:spcPts val="0"/>
                        </a:spcBef>
                        <a:spcAft>
                          <a:spcPts val="0"/>
                        </a:spcAft>
                        <a:buClrTx/>
                        <a:buSzTx/>
                        <a:buFontTx/>
                        <a:buNone/>
                        <a:tabLst/>
                        <a:defRPr/>
                      </a:pPr>
                      <a:r>
                        <a:rPr lang="zh-CN" altLang="en-US" sz="1600" dirty="0" smtClean="0"/>
                        <a:t>查看压差、电流、旋钮、电源指示灯是否正常</a:t>
                      </a:r>
                    </a:p>
                  </a:txBody>
                  <a:tcPr/>
                </a:tc>
              </a:tr>
            </a:tbl>
          </a:graphicData>
        </a:graphic>
      </p:graphicFrame>
      <p:pic>
        <p:nvPicPr>
          <p:cNvPr id="16386" name="Picture 2"/>
          <p:cNvPicPr>
            <a:picLocks noChangeAspect="1" noChangeArrowheads="1"/>
          </p:cNvPicPr>
          <p:nvPr/>
        </p:nvPicPr>
        <p:blipFill>
          <a:blip r:embed="rId2" cstate="print"/>
          <a:srcRect/>
          <a:stretch>
            <a:fillRect/>
          </a:stretch>
        </p:blipFill>
        <p:spPr bwMode="auto">
          <a:xfrm>
            <a:off x="623620" y="2060905"/>
            <a:ext cx="5616390" cy="4212292"/>
          </a:xfrm>
          <a:prstGeom prst="rect">
            <a:avLst/>
          </a:prstGeom>
          <a:noFill/>
          <a:ln w="9525">
            <a:noFill/>
            <a:miter lim="800000"/>
            <a:headEnd/>
            <a:tailEnd/>
          </a:ln>
        </p:spPr>
      </p:pic>
      <p:sp>
        <p:nvSpPr>
          <p:cNvPr id="9" name="流程图: 可选过程 8"/>
          <p:cNvSpPr/>
          <p:nvPr/>
        </p:nvSpPr>
        <p:spPr>
          <a:xfrm>
            <a:off x="1271665" y="2996970"/>
            <a:ext cx="719138" cy="1008063"/>
          </a:xfrm>
          <a:prstGeom prst="flowChartAlternateProcess">
            <a:avLst/>
          </a:prstGeom>
          <a:noFill/>
          <a:ln>
            <a:solidFill>
              <a:srgbClr val="FF0000"/>
            </a:solidFill>
          </a:ln>
          <a:extLst>
            <a:ext uri="{909E8E84-426E-40DD-AFC4-6F175D3DCCD1}">
              <a14:hiddenFill xmlns:a14="http://schemas.microsoft.com/office/drawing/2010/main">
                <a:solidFill>
                  <a:schemeClr val="accent1">
                    <a:tint val="100000"/>
                    <a:shade val="100000"/>
                    <a:hueMod val="100000"/>
                    <a:satMod val="100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10" name="流程图: 可选过程 9"/>
          <p:cNvSpPr/>
          <p:nvPr/>
        </p:nvSpPr>
        <p:spPr>
          <a:xfrm>
            <a:off x="5375950" y="4365065"/>
            <a:ext cx="792163" cy="863600"/>
          </a:xfrm>
          <a:prstGeom prst="flowChartAlternateProcess">
            <a:avLst/>
          </a:prstGeom>
          <a:noFill/>
          <a:ln>
            <a:solidFill>
              <a:srgbClr val="FF0000"/>
            </a:solidFill>
          </a:ln>
          <a:extLst>
            <a:ext uri="{909E8E84-426E-40DD-AFC4-6F175D3DCCD1}">
              <a14:hiddenFill xmlns:a14="http://schemas.microsoft.com/office/drawing/2010/main">
                <a:solidFill>
                  <a:schemeClr val="accent1">
                    <a:tint val="100000"/>
                    <a:shade val="100000"/>
                    <a:hueMod val="100000"/>
                    <a:satMod val="100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12" name="圆角矩形标注 11"/>
          <p:cNvSpPr/>
          <p:nvPr/>
        </p:nvSpPr>
        <p:spPr>
          <a:xfrm>
            <a:off x="623620" y="2060905"/>
            <a:ext cx="792163" cy="574675"/>
          </a:xfrm>
          <a:prstGeom prst="wedgeRoundRectCallout">
            <a:avLst>
              <a:gd name="adj1" fmla="val 34446"/>
              <a:gd name="adj2" fmla="val 116846"/>
              <a:gd name="adj3" fmla="val 16667"/>
            </a:avLst>
          </a:prstGeom>
          <a:noFill/>
          <a:ln>
            <a:solidFill>
              <a:srgbClr val="C00000"/>
            </a:solidFill>
          </a:ln>
          <a:extLst>
            <a:ext uri="{909E8E84-426E-40DD-AFC4-6F175D3DCCD1}">
              <a14:hiddenFill xmlns:a14="http://schemas.microsoft.com/office/drawing/2010/main">
                <a:solidFill>
                  <a:srgbClr val="FF0000"/>
                </a:solidFill>
              </a14:hiddenFill>
            </a:ext>
          </a:extLst>
        </p:spPr>
        <p:style>
          <a:lnRef idx="2">
            <a:schemeClr val="accent2"/>
          </a:lnRef>
          <a:fillRef idx="1">
            <a:schemeClr val="lt1"/>
          </a:fillRef>
          <a:effectRef idx="0">
            <a:schemeClr val="accent2"/>
          </a:effectRef>
          <a:fontRef idx="minor">
            <a:schemeClr val="dk1"/>
          </a:fontRef>
        </p:style>
        <p:txBody>
          <a:bodyPr rtlCol="0" anchor="ctr"/>
          <a:lstStyle/>
          <a:p>
            <a:pPr algn="ctr" fontAlgn="base"/>
            <a:r>
              <a:rPr lang="en-US" altLang="zh-CN" strike="noStrike" noProof="1"/>
              <a:t> </a:t>
            </a:r>
            <a:r>
              <a:rPr lang="zh-CN" altLang="en-US" sz="1400" strike="noStrike" noProof="1"/>
              <a:t>泵前</a:t>
            </a:r>
          </a:p>
          <a:p>
            <a:pPr algn="ctr" fontAlgn="base"/>
            <a:r>
              <a:rPr lang="zh-CN" altLang="en-US" sz="1400" strike="noStrike" noProof="1"/>
              <a:t>压力表</a:t>
            </a:r>
          </a:p>
        </p:txBody>
      </p:sp>
      <p:sp>
        <p:nvSpPr>
          <p:cNvPr id="11" name="圆角矩形标注 10"/>
          <p:cNvSpPr/>
          <p:nvPr/>
        </p:nvSpPr>
        <p:spPr>
          <a:xfrm>
            <a:off x="5375950" y="5589150"/>
            <a:ext cx="792163" cy="574675"/>
          </a:xfrm>
          <a:prstGeom prst="wedgeRoundRectCallout">
            <a:avLst>
              <a:gd name="adj1" fmla="val 12303"/>
              <a:gd name="adj2" fmla="val -104928"/>
              <a:gd name="adj3" fmla="val 16667"/>
            </a:avLst>
          </a:prstGeom>
          <a:noFill/>
          <a:ln>
            <a:solidFill>
              <a:srgbClr val="C00000"/>
            </a:solidFill>
          </a:ln>
          <a:extLst>
            <a:ext uri="{909E8E84-426E-40DD-AFC4-6F175D3DCCD1}">
              <a14:hiddenFill xmlns:a14="http://schemas.microsoft.com/office/drawing/2010/main">
                <a:solidFill>
                  <a:srgbClr val="FF0000"/>
                </a:solidFill>
              </a14:hiddenFill>
            </a:ext>
          </a:extLst>
        </p:spPr>
        <p:style>
          <a:lnRef idx="2">
            <a:schemeClr val="accent2"/>
          </a:lnRef>
          <a:fillRef idx="1">
            <a:schemeClr val="lt1"/>
          </a:fillRef>
          <a:effectRef idx="0">
            <a:schemeClr val="accent2"/>
          </a:effectRef>
          <a:fontRef idx="minor">
            <a:schemeClr val="dk1"/>
          </a:fontRef>
        </p:style>
        <p:txBody>
          <a:bodyPr rtlCol="0" anchor="ctr"/>
          <a:lstStyle/>
          <a:p>
            <a:pPr algn="ctr" fontAlgn="base"/>
            <a:r>
              <a:rPr lang="en-US" altLang="zh-CN" strike="noStrike" noProof="1"/>
              <a:t> </a:t>
            </a:r>
            <a:r>
              <a:rPr lang="zh-CN" altLang="en-US" sz="1400" strike="noStrike" noProof="1"/>
              <a:t>泵后压力表</a:t>
            </a:r>
          </a:p>
        </p:txBody>
      </p:sp>
      <p:pic>
        <p:nvPicPr>
          <p:cNvPr id="16387" name="Picture 3"/>
          <p:cNvPicPr>
            <a:picLocks noChangeAspect="1" noChangeArrowheads="1"/>
          </p:cNvPicPr>
          <p:nvPr/>
        </p:nvPicPr>
        <p:blipFill>
          <a:blip r:embed="rId3" cstate="print"/>
          <a:srcRect/>
          <a:stretch>
            <a:fillRect/>
          </a:stretch>
        </p:blipFill>
        <p:spPr bwMode="auto">
          <a:xfrm>
            <a:off x="6312015" y="2060905"/>
            <a:ext cx="5472380" cy="4176290"/>
          </a:xfrm>
          <a:prstGeom prst="rect">
            <a:avLst/>
          </a:prstGeom>
          <a:noFill/>
          <a:ln w="9525">
            <a:noFill/>
            <a:miter lim="800000"/>
            <a:headEnd/>
            <a:tailEnd/>
          </a:ln>
        </p:spPr>
      </p:pic>
      <p:sp>
        <p:nvSpPr>
          <p:cNvPr id="13" name="流程图: 可选过程 12"/>
          <p:cNvSpPr/>
          <p:nvPr/>
        </p:nvSpPr>
        <p:spPr>
          <a:xfrm>
            <a:off x="7104070" y="2564940"/>
            <a:ext cx="4176290" cy="3024210"/>
          </a:xfrm>
          <a:prstGeom prst="flowChartAlternateProcess">
            <a:avLst/>
          </a:prstGeom>
          <a:noFill/>
          <a:ln>
            <a:solidFill>
              <a:srgbClr val="FF0000"/>
            </a:solidFill>
          </a:ln>
          <a:extLst>
            <a:ext uri="{909E8E84-426E-40DD-AFC4-6F175D3DCCD1}">
              <a14:hiddenFill xmlns:a14="http://schemas.microsoft.com/office/drawing/2010/main">
                <a:solidFill>
                  <a:schemeClr val="accent1">
                    <a:tint val="100000"/>
                    <a:shade val="100000"/>
                    <a:hueMod val="100000"/>
                    <a:satMod val="100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Tree>
  </p:cSld>
  <p:clrMapOvr>
    <a:masterClrMapping/>
  </p:clrMapOvr>
  <p:transition spd="med">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灯片编号占位符 1"/>
          <p:cNvSpPr>
            <a:spLocks noGrp="1"/>
          </p:cNvSpPr>
          <p:nvPr>
            <p:ph type="sldNum" sz="quarter" idx="4"/>
          </p:nvPr>
        </p:nvSpPr>
        <p:spPr/>
        <p:txBody>
          <a:bodyPr wrap="square" lIns="0" tIns="0" rIns="0" bIns="0" anchor="ctr" anchorCtr="1"/>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Copperplate Gothic Bold" pitchFamily="34" charset="0"/>
                <a:ea typeface="微软雅黑" panose="020B0503020204020204" pitchFamily="34"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opperplate Gothic Bold" pitchFamily="34" charset="0"/>
                <a:ea typeface="微软雅黑" panose="020B0503020204020204" pitchFamily="34"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opperplate Gothic Bold" pitchFamily="34" charset="0"/>
                <a:ea typeface="微软雅黑" panose="020B0503020204020204" pitchFamily="34"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opperplate Gothic Bold" pitchFamily="34" charset="0"/>
                <a:ea typeface="微软雅黑" panose="020B0503020204020204" pitchFamily="34"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opperplate Gothic Bold" pitchFamily="34" charset="0"/>
                <a:ea typeface="微软雅黑" panose="020B0503020204020204" pitchFamily="34" charset="-122"/>
                <a:cs typeface="+mn-cs"/>
              </a:defRPr>
            </a:lvl5pPr>
          </a:lstStyle>
          <a:p>
            <a:pPr lvl="0" algn="ctr"/>
            <a:fld id="{9A0DB2DC-4C9A-4742-B13C-FB6460FD3503}" type="slidenum">
              <a:rPr lang="zh-CN" altLang="en-US" sz="1200" dirty="0">
                <a:solidFill>
                  <a:schemeClr val="bg1"/>
                </a:solidFill>
                <a:latin typeface="Copperplate Gothic Bold" pitchFamily="34" charset="0"/>
                <a:ea typeface="微软雅黑" panose="020B0503020204020204" pitchFamily="34" charset="-122"/>
              </a:rPr>
              <a:pPr lvl="0" algn="ctr"/>
              <a:t>34</a:t>
            </a:fld>
            <a:endParaRPr lang="zh-CN" altLang="en-US" sz="1200" dirty="0">
              <a:solidFill>
                <a:schemeClr val="bg1"/>
              </a:solidFill>
              <a:latin typeface="Copperplate Gothic Bold" pitchFamily="34" charset="0"/>
              <a:ea typeface="微软雅黑" panose="020B0503020204020204" pitchFamily="34" charset="-122"/>
            </a:endParaRPr>
          </a:p>
        </p:txBody>
      </p:sp>
      <p:sp>
        <p:nvSpPr>
          <p:cNvPr id="76802" name="TextBox 5"/>
          <p:cNvSpPr txBox="1"/>
          <p:nvPr/>
        </p:nvSpPr>
        <p:spPr>
          <a:xfrm>
            <a:off x="1703388" y="404813"/>
            <a:ext cx="8856662" cy="460375"/>
          </a:xfrm>
          <a:prstGeom prst="rect">
            <a:avLst/>
          </a:prstGeom>
          <a:noFill/>
          <a:ln w="9525">
            <a:noFill/>
          </a:ln>
        </p:spPr>
        <p:txBody>
          <a:bodyPr anchor="t">
            <a:spAutoFit/>
          </a:bodyPr>
          <a:lstStyle/>
          <a:p>
            <a:r>
              <a:rPr lang="zh-CN" altLang="en-US" sz="2400" b="1" dirty="0" smtClean="0">
                <a:solidFill>
                  <a:schemeClr val="accent1"/>
                </a:solidFill>
                <a:latin typeface="Copperplate Gothic Bold" pitchFamily="34" charset="0"/>
                <a:ea typeface="微软雅黑" panose="020B0503020204020204" pitchFamily="34" charset="-122"/>
              </a:rPr>
              <a:t>本地工作状态</a:t>
            </a:r>
            <a:r>
              <a:rPr lang="zh-CN" altLang="en-US" sz="2400" b="1" dirty="0">
                <a:solidFill>
                  <a:schemeClr val="accent1"/>
                </a:solidFill>
                <a:latin typeface="Copperplate Gothic Bold" pitchFamily="34" charset="0"/>
                <a:ea typeface="微软雅黑" panose="020B0503020204020204" pitchFamily="34" charset="-122"/>
              </a:rPr>
              <a:t>查看</a:t>
            </a:r>
          </a:p>
        </p:txBody>
      </p:sp>
      <p:graphicFrame>
        <p:nvGraphicFramePr>
          <p:cNvPr id="5" name="表格 4"/>
          <p:cNvGraphicFramePr>
            <a:graphicFrameLocks noGrp="1"/>
          </p:cNvGraphicFramePr>
          <p:nvPr/>
        </p:nvGraphicFramePr>
        <p:xfrm>
          <a:off x="623620" y="1052836"/>
          <a:ext cx="10966450" cy="1005840"/>
        </p:xfrm>
        <a:graphic>
          <a:graphicData uri="http://schemas.openxmlformats.org/drawingml/2006/table">
            <a:tbl>
              <a:tblPr firstRow="1" bandRow="1">
                <a:tableStyleId>{5C22544A-7EE6-4342-B048-85BDC9FD1C3A}</a:tableStyleId>
              </a:tblPr>
              <a:tblGrid>
                <a:gridCol w="4089400"/>
                <a:gridCol w="6877050"/>
              </a:tblGrid>
              <a:tr h="263205">
                <a:tc>
                  <a:txBody>
                    <a:bodyPr/>
                    <a:lstStyle/>
                    <a:p>
                      <a:r>
                        <a:rPr lang="zh-CN" altLang="en-US" sz="1600" dirty="0"/>
                        <a:t>威乐水泵</a:t>
                      </a:r>
                    </a:p>
                  </a:txBody>
                  <a:tcPr/>
                </a:tc>
                <a:tc>
                  <a:txBody>
                    <a:bodyPr/>
                    <a:lstStyle/>
                    <a:p>
                      <a:r>
                        <a:rPr lang="zh-CN" altLang="en-US" sz="1600" dirty="0" smtClean="0"/>
                        <a:t>正常范围</a:t>
                      </a:r>
                      <a:endParaRPr lang="zh-CN" altLang="en-US" sz="1600" dirty="0"/>
                    </a:p>
                  </a:txBody>
                  <a:tcPr/>
                </a:tc>
              </a:tr>
              <a:tr h="312835">
                <a:tc>
                  <a:txBody>
                    <a:bodyPr/>
                    <a:lstStyle/>
                    <a:p>
                      <a:r>
                        <a:rPr lang="zh-CN" altLang="en-US" sz="1600" dirty="0"/>
                        <a:t>冷冻二次泵</a:t>
                      </a:r>
                    </a:p>
                  </a:txBody>
                  <a:tcPr/>
                </a:tc>
                <a:tc>
                  <a:txBody>
                    <a:bodyPr/>
                    <a:lstStyle/>
                    <a:p>
                      <a:r>
                        <a:rPr lang="zh-CN" altLang="en-US" sz="1600" dirty="0"/>
                        <a:t>泵前表（</a:t>
                      </a:r>
                      <a:r>
                        <a:rPr lang="en-US" altLang="zh-CN" sz="1600" dirty="0" smtClean="0"/>
                        <a:t>0.2—0.4</a:t>
                      </a:r>
                      <a:r>
                        <a:rPr lang="zh-CN" altLang="en-US" sz="1600" dirty="0" smtClean="0"/>
                        <a:t>）泵</a:t>
                      </a:r>
                      <a:r>
                        <a:rPr lang="zh-CN" altLang="en-US" sz="1600" dirty="0"/>
                        <a:t>后表（</a:t>
                      </a:r>
                      <a:r>
                        <a:rPr lang="en-US" altLang="zh-CN" sz="1600" dirty="0" smtClean="0"/>
                        <a:t>0.5—0.65</a:t>
                      </a:r>
                      <a:r>
                        <a:rPr lang="zh-CN" altLang="en-US" sz="1600" dirty="0" smtClean="0"/>
                        <a:t>）</a:t>
                      </a:r>
                      <a:endParaRPr lang="zh-CN" altLang="en-US" sz="1600" dirty="0"/>
                    </a:p>
                  </a:txBody>
                  <a:tcPr/>
                </a:tc>
              </a:tr>
              <a:tr h="312835">
                <a:tc>
                  <a:txBody>
                    <a:bodyPr/>
                    <a:lstStyle/>
                    <a:p>
                      <a:r>
                        <a:rPr lang="zh-CN" altLang="en-US" sz="1600" dirty="0" smtClean="0"/>
                        <a:t>冷冻二次泵控制柜</a:t>
                      </a:r>
                      <a:endParaRPr lang="zh-CN" altLang="en-US" sz="1600" dirty="0"/>
                    </a:p>
                  </a:txBody>
                  <a:tcPr/>
                </a:tc>
                <a:tc>
                  <a:txBody>
                    <a:bodyPr/>
                    <a:lstStyle/>
                    <a:p>
                      <a:pPr marL="0" marR="0" indent="0" algn="l" defTabSz="1218565" rtl="0" eaLnBrk="1" fontAlgn="auto" latinLnBrk="0" hangingPunct="1">
                        <a:lnSpc>
                          <a:spcPct val="100000"/>
                        </a:lnSpc>
                        <a:spcBef>
                          <a:spcPts val="0"/>
                        </a:spcBef>
                        <a:spcAft>
                          <a:spcPts val="0"/>
                        </a:spcAft>
                        <a:buClrTx/>
                        <a:buSzTx/>
                        <a:buFontTx/>
                        <a:buNone/>
                        <a:tabLst/>
                        <a:defRPr/>
                      </a:pPr>
                      <a:r>
                        <a:rPr lang="zh-CN" altLang="en-US" sz="1600" dirty="0" smtClean="0"/>
                        <a:t>查看压差、电流、旋钮、电源指示灯是否正常</a:t>
                      </a:r>
                    </a:p>
                  </a:txBody>
                  <a:tcPr/>
                </a:tc>
              </a:tr>
            </a:tbl>
          </a:graphicData>
        </a:graphic>
      </p:graphicFrame>
      <p:pic>
        <p:nvPicPr>
          <p:cNvPr id="17410" name="Picture 2"/>
          <p:cNvPicPr>
            <a:picLocks noChangeAspect="1" noChangeArrowheads="1"/>
          </p:cNvPicPr>
          <p:nvPr/>
        </p:nvPicPr>
        <p:blipFill>
          <a:blip r:embed="rId2" cstate="print"/>
          <a:srcRect/>
          <a:stretch>
            <a:fillRect/>
          </a:stretch>
        </p:blipFill>
        <p:spPr bwMode="auto">
          <a:xfrm>
            <a:off x="623620" y="2204915"/>
            <a:ext cx="5616389" cy="4212292"/>
          </a:xfrm>
          <a:prstGeom prst="rect">
            <a:avLst/>
          </a:prstGeom>
          <a:noFill/>
          <a:ln w="9525">
            <a:noFill/>
            <a:miter lim="800000"/>
            <a:headEnd/>
            <a:tailEnd/>
          </a:ln>
        </p:spPr>
      </p:pic>
      <p:sp>
        <p:nvSpPr>
          <p:cNvPr id="10" name="流程图: 可选过程 9"/>
          <p:cNvSpPr/>
          <p:nvPr/>
        </p:nvSpPr>
        <p:spPr>
          <a:xfrm>
            <a:off x="3863845" y="3284990"/>
            <a:ext cx="576263" cy="863600"/>
          </a:xfrm>
          <a:prstGeom prst="flowChartAlternateProcess">
            <a:avLst/>
          </a:prstGeom>
          <a:noFill/>
          <a:ln>
            <a:solidFill>
              <a:srgbClr val="C00000"/>
            </a:solidFill>
          </a:ln>
          <a:extLst>
            <a:ext uri="{909E8E84-426E-40DD-AFC4-6F175D3DCCD1}">
              <a14:hiddenFill xmlns:a14="http://schemas.microsoft.com/office/drawing/2010/main">
                <a:solidFill>
                  <a:schemeClr val="accent1">
                    <a:tint val="100000"/>
                    <a:shade val="100000"/>
                    <a:hueMod val="100000"/>
                    <a:satMod val="100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9" name="流程图: 可选过程 8"/>
          <p:cNvSpPr/>
          <p:nvPr/>
        </p:nvSpPr>
        <p:spPr>
          <a:xfrm>
            <a:off x="2855775" y="4077045"/>
            <a:ext cx="1008070" cy="936625"/>
          </a:xfrm>
          <a:prstGeom prst="flowChartAlternateProcess">
            <a:avLst/>
          </a:prstGeom>
          <a:noFill/>
          <a:ln>
            <a:solidFill>
              <a:srgbClr val="C00000"/>
            </a:solidFill>
          </a:ln>
          <a:extLst>
            <a:ext uri="{909E8E84-426E-40DD-AFC4-6F175D3DCCD1}">
              <a14:hiddenFill xmlns:a14="http://schemas.microsoft.com/office/drawing/2010/main">
                <a:solidFill>
                  <a:schemeClr val="accent1">
                    <a:tint val="100000"/>
                    <a:shade val="100000"/>
                    <a:hueMod val="100000"/>
                    <a:satMod val="100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14" name="圆角矩形标注 13"/>
          <p:cNvSpPr/>
          <p:nvPr/>
        </p:nvSpPr>
        <p:spPr>
          <a:xfrm>
            <a:off x="695625" y="4293060"/>
            <a:ext cx="792163" cy="576263"/>
          </a:xfrm>
          <a:prstGeom prst="wedgeRoundRectCallout">
            <a:avLst>
              <a:gd name="adj1" fmla="val 222705"/>
              <a:gd name="adj2" fmla="val 60500"/>
              <a:gd name="adj3" fmla="val 16667"/>
            </a:avLst>
          </a:prstGeom>
          <a:noFill/>
          <a:ln>
            <a:solidFill>
              <a:srgbClr val="C00000"/>
            </a:solidFill>
          </a:ln>
          <a:extLst>
            <a:ext uri="{909E8E84-426E-40DD-AFC4-6F175D3DCCD1}">
              <a14:hiddenFill xmlns:a14="http://schemas.microsoft.com/office/drawing/2010/main">
                <a:solidFill>
                  <a:srgbClr val="FF0000"/>
                </a:solidFill>
              </a14:hiddenFill>
            </a:ext>
          </a:extLst>
        </p:spPr>
        <p:style>
          <a:lnRef idx="2">
            <a:schemeClr val="accent2"/>
          </a:lnRef>
          <a:fillRef idx="1">
            <a:schemeClr val="lt1"/>
          </a:fillRef>
          <a:effectRef idx="0">
            <a:schemeClr val="accent2"/>
          </a:effectRef>
          <a:fontRef idx="minor">
            <a:schemeClr val="dk1"/>
          </a:fontRef>
        </p:style>
        <p:txBody>
          <a:bodyPr rtlCol="0" anchor="ctr"/>
          <a:lstStyle/>
          <a:p>
            <a:pPr algn="ctr" fontAlgn="base"/>
            <a:r>
              <a:rPr lang="en-US" altLang="zh-CN" strike="noStrike" noProof="1"/>
              <a:t> </a:t>
            </a:r>
            <a:r>
              <a:rPr lang="zh-CN" altLang="en-US" sz="1400" strike="noStrike" noProof="1"/>
              <a:t>泵前压力表</a:t>
            </a:r>
          </a:p>
        </p:txBody>
      </p:sp>
      <p:sp>
        <p:nvSpPr>
          <p:cNvPr id="13" name="圆角矩形标注 12"/>
          <p:cNvSpPr/>
          <p:nvPr/>
        </p:nvSpPr>
        <p:spPr>
          <a:xfrm>
            <a:off x="5519960" y="2996970"/>
            <a:ext cx="792163" cy="576263"/>
          </a:xfrm>
          <a:prstGeom prst="wedgeRoundRectCallout">
            <a:avLst>
              <a:gd name="adj1" fmla="val -179199"/>
              <a:gd name="adj2" fmla="val 22948"/>
              <a:gd name="adj3" fmla="val 16667"/>
            </a:avLst>
          </a:prstGeom>
          <a:noFill/>
          <a:ln>
            <a:solidFill>
              <a:srgbClr val="C00000"/>
            </a:solidFill>
          </a:ln>
          <a:extLst>
            <a:ext uri="{909E8E84-426E-40DD-AFC4-6F175D3DCCD1}">
              <a14:hiddenFill xmlns:a14="http://schemas.microsoft.com/office/drawing/2010/main">
                <a:solidFill>
                  <a:srgbClr val="FF0000"/>
                </a:solidFill>
              </a14:hiddenFill>
            </a:ext>
          </a:extLst>
        </p:spPr>
        <p:style>
          <a:lnRef idx="2">
            <a:schemeClr val="accent2"/>
          </a:lnRef>
          <a:fillRef idx="1">
            <a:schemeClr val="lt1"/>
          </a:fillRef>
          <a:effectRef idx="0">
            <a:schemeClr val="accent2"/>
          </a:effectRef>
          <a:fontRef idx="minor">
            <a:schemeClr val="dk1"/>
          </a:fontRef>
        </p:style>
        <p:txBody>
          <a:bodyPr rtlCol="0" anchor="ctr"/>
          <a:lstStyle/>
          <a:p>
            <a:pPr algn="ctr" fontAlgn="base"/>
            <a:r>
              <a:rPr lang="en-US" altLang="zh-CN" strike="noStrike" noProof="1"/>
              <a:t> </a:t>
            </a:r>
            <a:r>
              <a:rPr lang="zh-CN" altLang="en-US" sz="1400" strike="noStrike" noProof="1"/>
              <a:t>泵后压力表</a:t>
            </a:r>
          </a:p>
        </p:txBody>
      </p:sp>
      <p:pic>
        <p:nvPicPr>
          <p:cNvPr id="17411" name="Picture 3"/>
          <p:cNvPicPr>
            <a:picLocks noChangeAspect="1" noChangeArrowheads="1"/>
          </p:cNvPicPr>
          <p:nvPr/>
        </p:nvPicPr>
        <p:blipFill>
          <a:blip r:embed="rId3" cstate="print"/>
          <a:srcRect/>
          <a:stretch>
            <a:fillRect/>
          </a:stretch>
        </p:blipFill>
        <p:spPr bwMode="auto">
          <a:xfrm>
            <a:off x="6312015" y="2204915"/>
            <a:ext cx="5568387" cy="4176290"/>
          </a:xfrm>
          <a:prstGeom prst="rect">
            <a:avLst/>
          </a:prstGeom>
          <a:noFill/>
          <a:ln w="9525">
            <a:noFill/>
            <a:miter lim="800000"/>
            <a:headEnd/>
            <a:tailEnd/>
          </a:ln>
        </p:spPr>
      </p:pic>
      <p:sp>
        <p:nvSpPr>
          <p:cNvPr id="12" name="流程图: 可选过程 11"/>
          <p:cNvSpPr/>
          <p:nvPr/>
        </p:nvSpPr>
        <p:spPr>
          <a:xfrm>
            <a:off x="7392090" y="2276920"/>
            <a:ext cx="3888270" cy="3744260"/>
          </a:xfrm>
          <a:prstGeom prst="flowChartAlternateProcess">
            <a:avLst/>
          </a:prstGeom>
          <a:noFill/>
          <a:ln>
            <a:solidFill>
              <a:srgbClr val="C00000"/>
            </a:solidFill>
          </a:ln>
          <a:extLst>
            <a:ext uri="{909E8E84-426E-40DD-AFC4-6F175D3DCCD1}">
              <a14:hiddenFill xmlns:a14="http://schemas.microsoft.com/office/drawing/2010/main">
                <a:solidFill>
                  <a:schemeClr val="accent1">
                    <a:tint val="100000"/>
                    <a:shade val="100000"/>
                    <a:hueMod val="100000"/>
                    <a:satMod val="100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Tree>
  </p:cSld>
  <p:clrMapOvr>
    <a:masterClrMapping/>
  </p:clrMapOvr>
  <p:transition spd="med">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pPr algn="ctr" fontAlgn="base"/>
            <a:fld id="{9A0DB2DC-4C9A-4742-B13C-FB6460FD3503}" type="slidenum">
              <a:rPr lang="zh-CN" altLang="en-US" sz="1200" strike="noStrike" noProof="1" smtClean="0">
                <a:solidFill>
                  <a:schemeClr val="bg1"/>
                </a:solidFill>
                <a:latin typeface="Copperplate Gothic Bold" pitchFamily="34" charset="0"/>
                <a:ea typeface="微软雅黑" panose="020B0503020204020204" pitchFamily="34" charset="-122"/>
                <a:cs typeface="+mn-cs"/>
              </a:rPr>
              <a:pPr algn="ctr" fontAlgn="base"/>
              <a:t>35</a:t>
            </a:fld>
            <a:endParaRPr lang="zh-CN" altLang="en-US" sz="1200" strike="noStrike" noProof="1">
              <a:solidFill>
                <a:schemeClr val="bg1"/>
              </a:solidFill>
            </a:endParaRPr>
          </a:p>
        </p:txBody>
      </p:sp>
      <p:sp>
        <p:nvSpPr>
          <p:cNvPr id="3" name="TextBox 5"/>
          <p:cNvSpPr txBox="1"/>
          <p:nvPr/>
        </p:nvSpPr>
        <p:spPr>
          <a:xfrm>
            <a:off x="1703388" y="404813"/>
            <a:ext cx="8856662" cy="460375"/>
          </a:xfrm>
          <a:prstGeom prst="rect">
            <a:avLst/>
          </a:prstGeom>
          <a:noFill/>
          <a:ln w="9525">
            <a:noFill/>
          </a:ln>
        </p:spPr>
        <p:txBody>
          <a:bodyPr anchor="t">
            <a:spAutoFit/>
          </a:bodyPr>
          <a:lstStyle/>
          <a:p>
            <a:r>
              <a:rPr lang="en-US" altLang="zh-CN" sz="2400" b="1" dirty="0" smtClean="0">
                <a:solidFill>
                  <a:schemeClr val="accent1"/>
                </a:solidFill>
              </a:rPr>
              <a:t>BA</a:t>
            </a:r>
            <a:r>
              <a:rPr lang="zh-CN" altLang="en-US" sz="2400" b="1" dirty="0" smtClean="0">
                <a:solidFill>
                  <a:schemeClr val="accent1"/>
                </a:solidFill>
                <a:latin typeface="Copperplate Gothic Bold" pitchFamily="34" charset="0"/>
                <a:ea typeface="微软雅黑" panose="020B0503020204020204" pitchFamily="34" charset="-122"/>
              </a:rPr>
              <a:t>工作状态</a:t>
            </a:r>
            <a:r>
              <a:rPr lang="zh-CN" altLang="en-US" sz="2400" b="1" dirty="0">
                <a:solidFill>
                  <a:schemeClr val="accent1"/>
                </a:solidFill>
                <a:latin typeface="Copperplate Gothic Bold" pitchFamily="34" charset="0"/>
                <a:ea typeface="微软雅黑" panose="020B0503020204020204" pitchFamily="34" charset="-122"/>
              </a:rPr>
              <a:t>查看</a:t>
            </a:r>
          </a:p>
        </p:txBody>
      </p:sp>
      <p:pic>
        <p:nvPicPr>
          <p:cNvPr id="18434" name="Picture 2" descr="C:\Users\sony\Desktop\U盘文件\新建文件夹\1.PNG"/>
          <p:cNvPicPr>
            <a:picLocks noChangeAspect="1" noChangeArrowheads="1"/>
          </p:cNvPicPr>
          <p:nvPr/>
        </p:nvPicPr>
        <p:blipFill>
          <a:blip r:embed="rId2" cstate="print"/>
          <a:srcRect/>
          <a:stretch>
            <a:fillRect/>
          </a:stretch>
        </p:blipFill>
        <p:spPr bwMode="auto">
          <a:xfrm>
            <a:off x="4511890" y="1052835"/>
            <a:ext cx="7318370" cy="5256365"/>
          </a:xfrm>
          <a:prstGeom prst="rect">
            <a:avLst/>
          </a:prstGeom>
          <a:noFill/>
        </p:spPr>
      </p:pic>
      <p:graphicFrame>
        <p:nvGraphicFramePr>
          <p:cNvPr id="6" name="表格 5"/>
          <p:cNvGraphicFramePr>
            <a:graphicFrameLocks noGrp="1"/>
          </p:cNvGraphicFramePr>
          <p:nvPr/>
        </p:nvGraphicFramePr>
        <p:xfrm>
          <a:off x="551615" y="1124839"/>
          <a:ext cx="3816265" cy="4680325"/>
        </p:xfrm>
        <a:graphic>
          <a:graphicData uri="http://schemas.openxmlformats.org/drawingml/2006/table">
            <a:tbl>
              <a:tblPr firstRow="1" bandRow="1">
                <a:tableStyleId>{5C22544A-7EE6-4342-B048-85BDC9FD1C3A}</a:tableStyleId>
              </a:tblPr>
              <a:tblGrid>
                <a:gridCol w="720050"/>
                <a:gridCol w="3096215"/>
              </a:tblGrid>
              <a:tr h="695724">
                <a:tc>
                  <a:txBody>
                    <a:bodyPr/>
                    <a:lstStyle/>
                    <a:p>
                      <a:pPr algn="ctr"/>
                      <a:r>
                        <a:rPr lang="zh-CN" altLang="en-US" sz="1600" dirty="0" smtClean="0">
                          <a:latin typeface="+mn-ea"/>
                          <a:ea typeface="+mn-ea"/>
                        </a:rPr>
                        <a:t>序号</a:t>
                      </a:r>
                      <a:endParaRPr lang="zh-CN" altLang="en-US" sz="1600" dirty="0">
                        <a:latin typeface="+mn-ea"/>
                        <a:ea typeface="+mn-ea"/>
                      </a:endParaRPr>
                    </a:p>
                  </a:txBody>
                  <a:tcPr/>
                </a:tc>
                <a:tc>
                  <a:txBody>
                    <a:bodyPr/>
                    <a:lstStyle/>
                    <a:p>
                      <a:pPr algn="ctr"/>
                      <a:r>
                        <a:rPr lang="zh-CN" altLang="en-US" sz="1600" dirty="0" smtClean="0">
                          <a:latin typeface="+mn-ea"/>
                          <a:ea typeface="+mn-ea"/>
                        </a:rPr>
                        <a:t>正常范围</a:t>
                      </a:r>
                      <a:endParaRPr lang="zh-CN" altLang="en-US" sz="1600" dirty="0">
                        <a:latin typeface="+mn-ea"/>
                        <a:ea typeface="+mn-ea"/>
                      </a:endParaRPr>
                    </a:p>
                  </a:txBody>
                  <a:tcPr/>
                </a:tc>
              </a:tr>
              <a:tr h="1201705">
                <a:tc>
                  <a:txBody>
                    <a:bodyPr/>
                    <a:lstStyle/>
                    <a:p>
                      <a:pPr algn="ctr"/>
                      <a:r>
                        <a:rPr lang="en-US" altLang="zh-CN" sz="1600" dirty="0" smtClean="0">
                          <a:latin typeface="+mn-ea"/>
                          <a:ea typeface="+mn-ea"/>
                        </a:rPr>
                        <a:t>1</a:t>
                      </a:r>
                      <a:endParaRPr lang="zh-CN" altLang="en-US" sz="1600" dirty="0">
                        <a:latin typeface="+mn-ea"/>
                        <a:ea typeface="+mn-ea"/>
                      </a:endParaRPr>
                    </a:p>
                  </a:txBody>
                  <a:tcPr/>
                </a:tc>
                <a:tc>
                  <a:txBody>
                    <a:bodyPr/>
                    <a:lstStyle/>
                    <a:p>
                      <a:pPr algn="l"/>
                      <a:r>
                        <a:rPr lang="zh-CN" altLang="en-US" sz="1600" dirty="0" smtClean="0">
                          <a:latin typeface="+mn-ea"/>
                          <a:ea typeface="+mn-ea"/>
                        </a:rPr>
                        <a:t>水泵正常运行时，会有绿色动画效果。</a:t>
                      </a:r>
                      <a:endParaRPr lang="zh-CN" altLang="en-US" sz="1600" dirty="0">
                        <a:latin typeface="+mn-ea"/>
                        <a:ea typeface="+mn-ea"/>
                      </a:endParaRPr>
                    </a:p>
                  </a:txBody>
                  <a:tcPr/>
                </a:tc>
              </a:tr>
              <a:tr h="695724">
                <a:tc>
                  <a:txBody>
                    <a:bodyPr/>
                    <a:lstStyle/>
                    <a:p>
                      <a:pPr algn="ctr"/>
                      <a:r>
                        <a:rPr lang="en-US" altLang="zh-CN" sz="1600" dirty="0" smtClean="0">
                          <a:latin typeface="+mn-ea"/>
                          <a:ea typeface="+mn-ea"/>
                        </a:rPr>
                        <a:t>2</a:t>
                      </a:r>
                      <a:endParaRPr lang="zh-CN" altLang="en-US" sz="1600" dirty="0">
                        <a:latin typeface="+mn-ea"/>
                        <a:ea typeface="+mn-ea"/>
                      </a:endParaRPr>
                    </a:p>
                  </a:txBody>
                  <a:tcPr/>
                </a:tc>
                <a:tc>
                  <a:txBody>
                    <a:bodyPr/>
                    <a:lstStyle/>
                    <a:p>
                      <a:pPr algn="l"/>
                      <a:r>
                        <a:rPr lang="zh-CN" altLang="en-US" sz="1600" dirty="0" smtClean="0">
                          <a:latin typeface="+mn-ea"/>
                          <a:ea typeface="+mn-ea"/>
                        </a:rPr>
                        <a:t>停机时，会有白色无动画效果。</a:t>
                      </a:r>
                      <a:endParaRPr lang="zh-CN" altLang="en-US" sz="1600" dirty="0">
                        <a:latin typeface="+mn-ea"/>
                        <a:ea typeface="+mn-ea"/>
                      </a:endParaRPr>
                    </a:p>
                  </a:txBody>
                  <a:tcPr/>
                </a:tc>
              </a:tr>
              <a:tr h="695724">
                <a:tc>
                  <a:txBody>
                    <a:bodyPr/>
                    <a:lstStyle/>
                    <a:p>
                      <a:pPr algn="ctr"/>
                      <a:r>
                        <a:rPr lang="en-US" altLang="zh-CN" sz="1600" dirty="0" smtClean="0">
                          <a:latin typeface="+mn-ea"/>
                          <a:ea typeface="+mn-ea"/>
                        </a:rPr>
                        <a:t>3</a:t>
                      </a:r>
                      <a:endParaRPr lang="zh-CN" altLang="en-US" sz="1600" dirty="0">
                        <a:latin typeface="+mn-ea"/>
                        <a:ea typeface="+mn-ea"/>
                      </a:endParaRPr>
                    </a:p>
                  </a:txBody>
                  <a:tcPr/>
                </a:tc>
                <a:tc>
                  <a:txBody>
                    <a:bodyPr/>
                    <a:lstStyle/>
                    <a:p>
                      <a:pPr algn="l"/>
                      <a:r>
                        <a:rPr lang="zh-CN" altLang="en-US" sz="1600" dirty="0" smtClean="0">
                          <a:latin typeface="+mn-ea"/>
                          <a:ea typeface="+mn-ea"/>
                        </a:rPr>
                        <a:t>可以查看手自动状态。</a:t>
                      </a:r>
                      <a:endParaRPr lang="zh-CN" altLang="en-US" sz="1600" dirty="0">
                        <a:latin typeface="+mn-ea"/>
                        <a:ea typeface="+mn-ea"/>
                      </a:endParaRPr>
                    </a:p>
                  </a:txBody>
                  <a:tcPr/>
                </a:tc>
              </a:tr>
              <a:tr h="695724">
                <a:tc>
                  <a:txBody>
                    <a:bodyPr/>
                    <a:lstStyle/>
                    <a:p>
                      <a:pPr algn="ctr"/>
                      <a:r>
                        <a:rPr lang="en-US" altLang="zh-CN" sz="1600" dirty="0" smtClean="0">
                          <a:latin typeface="+mn-ea"/>
                          <a:ea typeface="+mn-ea"/>
                        </a:rPr>
                        <a:t>4</a:t>
                      </a:r>
                      <a:endParaRPr lang="zh-CN" altLang="en-US" sz="1600" dirty="0">
                        <a:latin typeface="+mn-ea"/>
                        <a:ea typeface="+mn-ea"/>
                      </a:endParaRPr>
                    </a:p>
                  </a:txBody>
                  <a:tcPr/>
                </a:tc>
                <a:tc>
                  <a:txBody>
                    <a:bodyPr/>
                    <a:lstStyle/>
                    <a:p>
                      <a:pPr algn="l"/>
                      <a:r>
                        <a:rPr lang="zh-CN" altLang="en-US" sz="1600" dirty="0" smtClean="0">
                          <a:latin typeface="+mn-ea"/>
                          <a:ea typeface="+mn-ea"/>
                        </a:rPr>
                        <a:t>泵前后压力。</a:t>
                      </a:r>
                      <a:endParaRPr lang="zh-CN" altLang="en-US" sz="1600" dirty="0">
                        <a:latin typeface="+mn-ea"/>
                        <a:ea typeface="+mn-ea"/>
                      </a:endParaRPr>
                    </a:p>
                  </a:txBody>
                  <a:tcPr/>
                </a:tc>
              </a:tr>
              <a:tr h="695724">
                <a:tc>
                  <a:txBody>
                    <a:bodyPr/>
                    <a:lstStyle/>
                    <a:p>
                      <a:pPr algn="ctr"/>
                      <a:r>
                        <a:rPr lang="en-US" altLang="zh-CN" sz="1600" dirty="0" smtClean="0">
                          <a:latin typeface="+mn-ea"/>
                          <a:ea typeface="+mn-ea"/>
                        </a:rPr>
                        <a:t>5</a:t>
                      </a:r>
                      <a:endParaRPr lang="zh-CN" altLang="en-US" sz="1600" dirty="0">
                        <a:latin typeface="+mn-ea"/>
                        <a:ea typeface="+mn-ea"/>
                      </a:endParaRPr>
                    </a:p>
                  </a:txBody>
                  <a:tcPr/>
                </a:tc>
                <a:tc>
                  <a:txBody>
                    <a:bodyPr/>
                    <a:lstStyle/>
                    <a:p>
                      <a:pPr algn="l"/>
                      <a:r>
                        <a:rPr lang="en-US" altLang="zh-CN" sz="1600" dirty="0" smtClean="0">
                          <a:latin typeface="+mn-ea"/>
                          <a:ea typeface="+mn-ea"/>
                        </a:rPr>
                        <a:t>BA</a:t>
                      </a:r>
                      <a:r>
                        <a:rPr lang="zh-CN" altLang="en-US" sz="1600" dirty="0" smtClean="0">
                          <a:latin typeface="+mn-ea"/>
                          <a:ea typeface="+mn-ea"/>
                        </a:rPr>
                        <a:t>手动启停和调节频率。</a:t>
                      </a:r>
                      <a:endParaRPr lang="zh-CN" altLang="en-US" sz="1600" dirty="0">
                        <a:latin typeface="+mn-ea"/>
                        <a:ea typeface="+mn-ea"/>
                      </a:endParaRPr>
                    </a:p>
                  </a:txBody>
                  <a:tcPr/>
                </a:tc>
              </a:tr>
            </a:tbl>
          </a:graphicData>
        </a:graphic>
      </p:graphicFrame>
      <p:sp>
        <p:nvSpPr>
          <p:cNvPr id="7" name="流程图: 可选过程 6"/>
          <p:cNvSpPr/>
          <p:nvPr/>
        </p:nvSpPr>
        <p:spPr>
          <a:xfrm>
            <a:off x="5663970" y="2564940"/>
            <a:ext cx="504035" cy="504036"/>
          </a:xfrm>
          <a:prstGeom prst="flowChartAlternateProcess">
            <a:avLst/>
          </a:prstGeom>
          <a:noFill/>
          <a:ln>
            <a:solidFill>
              <a:srgbClr val="FF0000"/>
            </a:solidFill>
          </a:ln>
          <a:extLst>
            <a:ext uri="{909E8E84-426E-40DD-AFC4-6F175D3DCCD1}">
              <a14:hiddenFill xmlns:a14="http://schemas.microsoft.com/office/drawing/2010/main">
                <a:solidFill>
                  <a:schemeClr val="accent1">
                    <a:tint val="100000"/>
                    <a:shade val="100000"/>
                    <a:hueMod val="100000"/>
                    <a:satMod val="100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8" name="圆角矩形标注 7"/>
          <p:cNvSpPr/>
          <p:nvPr/>
        </p:nvSpPr>
        <p:spPr>
          <a:xfrm>
            <a:off x="5231940" y="1700880"/>
            <a:ext cx="792163" cy="576263"/>
          </a:xfrm>
          <a:prstGeom prst="wedgeRoundRectCallout">
            <a:avLst>
              <a:gd name="adj1" fmla="val 17425"/>
              <a:gd name="adj2" fmla="val 100951"/>
              <a:gd name="adj3" fmla="val 16667"/>
            </a:avLst>
          </a:prstGeom>
          <a:noFill/>
          <a:ln>
            <a:solidFill>
              <a:srgbClr val="C00000"/>
            </a:solidFill>
          </a:ln>
          <a:extLst>
            <a:ext uri="{909E8E84-426E-40DD-AFC4-6F175D3DCCD1}">
              <a14:hiddenFill xmlns:a14="http://schemas.microsoft.com/office/drawing/2010/main">
                <a:solidFill>
                  <a:srgbClr val="FF0000"/>
                </a:solidFill>
              </a14:hiddenFill>
            </a:ext>
          </a:extLst>
        </p:spPr>
        <p:style>
          <a:lnRef idx="2">
            <a:schemeClr val="accent2"/>
          </a:lnRef>
          <a:fillRef idx="1">
            <a:schemeClr val="lt1"/>
          </a:fillRef>
          <a:effectRef idx="0">
            <a:schemeClr val="accent2"/>
          </a:effectRef>
          <a:fontRef idx="minor">
            <a:schemeClr val="dk1"/>
          </a:fontRef>
        </p:style>
        <p:txBody>
          <a:bodyPr rtlCol="0" anchor="ctr"/>
          <a:lstStyle/>
          <a:p>
            <a:pPr algn="ctr" fontAlgn="base"/>
            <a:r>
              <a:rPr lang="en-US" altLang="zh-CN" strike="noStrike" noProof="1" smtClean="0">
                <a:latin typeface="+mn-ea"/>
              </a:rPr>
              <a:t>1</a:t>
            </a:r>
            <a:endParaRPr lang="zh-CN" altLang="en-US" sz="1400" strike="noStrike" noProof="1">
              <a:latin typeface="+mn-ea"/>
            </a:endParaRPr>
          </a:p>
        </p:txBody>
      </p:sp>
      <p:sp>
        <p:nvSpPr>
          <p:cNvPr id="10" name="流程图: 可选过程 9"/>
          <p:cNvSpPr/>
          <p:nvPr/>
        </p:nvSpPr>
        <p:spPr>
          <a:xfrm>
            <a:off x="7032065" y="2564940"/>
            <a:ext cx="504035" cy="504036"/>
          </a:xfrm>
          <a:prstGeom prst="flowChartAlternateProcess">
            <a:avLst/>
          </a:prstGeom>
          <a:noFill/>
          <a:ln>
            <a:solidFill>
              <a:srgbClr val="FF0000"/>
            </a:solidFill>
          </a:ln>
          <a:extLst>
            <a:ext uri="{909E8E84-426E-40DD-AFC4-6F175D3DCCD1}">
              <a14:hiddenFill xmlns:a14="http://schemas.microsoft.com/office/drawing/2010/main">
                <a:solidFill>
                  <a:schemeClr val="accent1">
                    <a:tint val="100000"/>
                    <a:shade val="100000"/>
                    <a:hueMod val="100000"/>
                    <a:satMod val="100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11" name="圆角矩形标注 10"/>
          <p:cNvSpPr/>
          <p:nvPr/>
        </p:nvSpPr>
        <p:spPr>
          <a:xfrm>
            <a:off x="6672040" y="1700880"/>
            <a:ext cx="792163" cy="576263"/>
          </a:xfrm>
          <a:prstGeom prst="wedgeRoundRectCallout">
            <a:avLst>
              <a:gd name="adj1" fmla="val 17425"/>
              <a:gd name="adj2" fmla="val 100951"/>
              <a:gd name="adj3" fmla="val 16667"/>
            </a:avLst>
          </a:prstGeom>
          <a:noFill/>
          <a:ln>
            <a:solidFill>
              <a:srgbClr val="C00000"/>
            </a:solidFill>
          </a:ln>
          <a:extLst>
            <a:ext uri="{909E8E84-426E-40DD-AFC4-6F175D3DCCD1}">
              <a14:hiddenFill xmlns:a14="http://schemas.microsoft.com/office/drawing/2010/main">
                <a:solidFill>
                  <a:srgbClr val="FF0000"/>
                </a:solidFill>
              </a14:hiddenFill>
            </a:ext>
          </a:extLst>
        </p:spPr>
        <p:style>
          <a:lnRef idx="2">
            <a:schemeClr val="accent2"/>
          </a:lnRef>
          <a:fillRef idx="1">
            <a:schemeClr val="lt1"/>
          </a:fillRef>
          <a:effectRef idx="0">
            <a:schemeClr val="accent2"/>
          </a:effectRef>
          <a:fontRef idx="minor">
            <a:schemeClr val="dk1"/>
          </a:fontRef>
        </p:style>
        <p:txBody>
          <a:bodyPr rtlCol="0" anchor="ctr"/>
          <a:lstStyle/>
          <a:p>
            <a:pPr algn="ctr" fontAlgn="base"/>
            <a:r>
              <a:rPr lang="en-US" altLang="zh-CN" sz="1400" strike="noStrike" noProof="1" smtClean="0">
                <a:latin typeface="+mn-ea"/>
              </a:rPr>
              <a:t>2</a:t>
            </a:r>
            <a:endParaRPr lang="zh-CN" altLang="en-US" sz="1400" strike="noStrike" noProof="1">
              <a:latin typeface="+mn-ea"/>
            </a:endParaRPr>
          </a:p>
        </p:txBody>
      </p:sp>
      <p:sp>
        <p:nvSpPr>
          <p:cNvPr id="12" name="流程图: 可选过程 11"/>
          <p:cNvSpPr/>
          <p:nvPr/>
        </p:nvSpPr>
        <p:spPr>
          <a:xfrm>
            <a:off x="6384020" y="3717020"/>
            <a:ext cx="504035" cy="504036"/>
          </a:xfrm>
          <a:prstGeom prst="flowChartAlternateProcess">
            <a:avLst/>
          </a:prstGeom>
          <a:noFill/>
          <a:ln>
            <a:solidFill>
              <a:srgbClr val="FF0000"/>
            </a:solidFill>
          </a:ln>
          <a:extLst>
            <a:ext uri="{909E8E84-426E-40DD-AFC4-6F175D3DCCD1}">
              <a14:hiddenFill xmlns:a14="http://schemas.microsoft.com/office/drawing/2010/main">
                <a:solidFill>
                  <a:schemeClr val="accent1">
                    <a:tint val="100000"/>
                    <a:shade val="100000"/>
                    <a:hueMod val="100000"/>
                    <a:satMod val="100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13" name="圆角矩形标注 12"/>
          <p:cNvSpPr/>
          <p:nvPr/>
        </p:nvSpPr>
        <p:spPr>
          <a:xfrm>
            <a:off x="6168005" y="2780955"/>
            <a:ext cx="792163" cy="576263"/>
          </a:xfrm>
          <a:prstGeom prst="wedgeRoundRectCallout">
            <a:avLst>
              <a:gd name="adj1" fmla="val 17425"/>
              <a:gd name="adj2" fmla="val 100951"/>
              <a:gd name="adj3" fmla="val 16667"/>
            </a:avLst>
          </a:prstGeom>
          <a:noFill/>
          <a:ln>
            <a:solidFill>
              <a:srgbClr val="C00000"/>
            </a:solidFill>
          </a:ln>
          <a:extLst>
            <a:ext uri="{909E8E84-426E-40DD-AFC4-6F175D3DCCD1}">
              <a14:hiddenFill xmlns:a14="http://schemas.microsoft.com/office/drawing/2010/main">
                <a:solidFill>
                  <a:srgbClr val="FF0000"/>
                </a:solidFill>
              </a14:hiddenFill>
            </a:ext>
          </a:extLst>
        </p:spPr>
        <p:style>
          <a:lnRef idx="2">
            <a:schemeClr val="accent2"/>
          </a:lnRef>
          <a:fillRef idx="1">
            <a:schemeClr val="lt1"/>
          </a:fillRef>
          <a:effectRef idx="0">
            <a:schemeClr val="accent2"/>
          </a:effectRef>
          <a:fontRef idx="minor">
            <a:schemeClr val="dk1"/>
          </a:fontRef>
        </p:style>
        <p:txBody>
          <a:bodyPr rtlCol="0" anchor="ctr"/>
          <a:lstStyle/>
          <a:p>
            <a:pPr algn="ctr" fontAlgn="base"/>
            <a:r>
              <a:rPr lang="en-US" altLang="zh-CN" sz="1400" noProof="1" smtClean="0">
                <a:latin typeface="+mn-ea"/>
              </a:rPr>
              <a:t>3</a:t>
            </a:r>
            <a:endParaRPr lang="zh-CN" altLang="en-US" sz="1400" strike="noStrike" noProof="1">
              <a:latin typeface="+mn-ea"/>
            </a:endParaRPr>
          </a:p>
        </p:txBody>
      </p:sp>
      <p:sp>
        <p:nvSpPr>
          <p:cNvPr id="14" name="流程图: 可选过程 13"/>
          <p:cNvSpPr/>
          <p:nvPr/>
        </p:nvSpPr>
        <p:spPr>
          <a:xfrm>
            <a:off x="8472165" y="3573009"/>
            <a:ext cx="792055" cy="792055"/>
          </a:xfrm>
          <a:prstGeom prst="flowChartAlternateProcess">
            <a:avLst/>
          </a:prstGeom>
          <a:noFill/>
          <a:ln>
            <a:solidFill>
              <a:srgbClr val="FF0000"/>
            </a:solidFill>
          </a:ln>
          <a:extLst>
            <a:ext uri="{909E8E84-426E-40DD-AFC4-6F175D3DCCD1}">
              <a14:hiddenFill xmlns:a14="http://schemas.microsoft.com/office/drawing/2010/main">
                <a:solidFill>
                  <a:schemeClr val="accent1">
                    <a:tint val="100000"/>
                    <a:shade val="100000"/>
                    <a:hueMod val="100000"/>
                    <a:satMod val="100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15" name="圆角矩形标注 14"/>
          <p:cNvSpPr/>
          <p:nvPr/>
        </p:nvSpPr>
        <p:spPr>
          <a:xfrm>
            <a:off x="8472165" y="2708950"/>
            <a:ext cx="792163" cy="576263"/>
          </a:xfrm>
          <a:prstGeom prst="wedgeRoundRectCallout">
            <a:avLst>
              <a:gd name="adj1" fmla="val 17425"/>
              <a:gd name="adj2" fmla="val 100951"/>
              <a:gd name="adj3" fmla="val 16667"/>
            </a:avLst>
          </a:prstGeom>
          <a:noFill/>
          <a:ln>
            <a:solidFill>
              <a:srgbClr val="C00000"/>
            </a:solidFill>
          </a:ln>
          <a:extLst>
            <a:ext uri="{909E8E84-426E-40DD-AFC4-6F175D3DCCD1}">
              <a14:hiddenFill xmlns:a14="http://schemas.microsoft.com/office/drawing/2010/main">
                <a:solidFill>
                  <a:srgbClr val="FF0000"/>
                </a:solidFill>
              </a14:hiddenFill>
            </a:ext>
          </a:extLst>
        </p:spPr>
        <p:style>
          <a:lnRef idx="2">
            <a:schemeClr val="accent2"/>
          </a:lnRef>
          <a:fillRef idx="1">
            <a:schemeClr val="lt1"/>
          </a:fillRef>
          <a:effectRef idx="0">
            <a:schemeClr val="accent2"/>
          </a:effectRef>
          <a:fontRef idx="minor">
            <a:schemeClr val="dk1"/>
          </a:fontRef>
        </p:style>
        <p:txBody>
          <a:bodyPr rtlCol="0" anchor="ctr"/>
          <a:lstStyle/>
          <a:p>
            <a:pPr algn="ctr" fontAlgn="base"/>
            <a:r>
              <a:rPr lang="en-US" altLang="zh-CN" sz="1400" noProof="1" smtClean="0">
                <a:latin typeface="+mn-ea"/>
              </a:rPr>
              <a:t>4</a:t>
            </a:r>
            <a:endParaRPr lang="zh-CN" altLang="en-US" sz="1400" strike="noStrike" noProof="1">
              <a:latin typeface="+mn-ea"/>
            </a:endParaRPr>
          </a:p>
        </p:txBody>
      </p:sp>
      <p:sp>
        <p:nvSpPr>
          <p:cNvPr id="16" name="流程图: 可选过程 15"/>
          <p:cNvSpPr/>
          <p:nvPr/>
        </p:nvSpPr>
        <p:spPr>
          <a:xfrm>
            <a:off x="9696250" y="2420930"/>
            <a:ext cx="1080075" cy="792055"/>
          </a:xfrm>
          <a:prstGeom prst="flowChartAlternateProcess">
            <a:avLst/>
          </a:prstGeom>
          <a:noFill/>
          <a:ln>
            <a:solidFill>
              <a:srgbClr val="FF0000"/>
            </a:solidFill>
          </a:ln>
          <a:extLst>
            <a:ext uri="{909E8E84-426E-40DD-AFC4-6F175D3DCCD1}">
              <a14:hiddenFill xmlns:a14="http://schemas.microsoft.com/office/drawing/2010/main">
                <a:solidFill>
                  <a:schemeClr val="accent1">
                    <a:tint val="100000"/>
                    <a:shade val="100000"/>
                    <a:hueMod val="100000"/>
                    <a:satMod val="100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17" name="圆角矩形标注 16"/>
          <p:cNvSpPr/>
          <p:nvPr/>
        </p:nvSpPr>
        <p:spPr>
          <a:xfrm>
            <a:off x="9912265" y="1556870"/>
            <a:ext cx="792163" cy="576263"/>
          </a:xfrm>
          <a:prstGeom prst="wedgeRoundRectCallout">
            <a:avLst>
              <a:gd name="adj1" fmla="val 17425"/>
              <a:gd name="adj2" fmla="val 100951"/>
              <a:gd name="adj3" fmla="val 16667"/>
            </a:avLst>
          </a:prstGeom>
          <a:noFill/>
          <a:ln>
            <a:solidFill>
              <a:srgbClr val="C00000"/>
            </a:solidFill>
          </a:ln>
          <a:extLst>
            <a:ext uri="{909E8E84-426E-40DD-AFC4-6F175D3DCCD1}">
              <a14:hiddenFill xmlns:a14="http://schemas.microsoft.com/office/drawing/2010/main">
                <a:solidFill>
                  <a:srgbClr val="FF0000"/>
                </a:solidFill>
              </a14:hiddenFill>
            </a:ext>
          </a:extLst>
        </p:spPr>
        <p:style>
          <a:lnRef idx="2">
            <a:schemeClr val="accent2"/>
          </a:lnRef>
          <a:fillRef idx="1">
            <a:schemeClr val="lt1"/>
          </a:fillRef>
          <a:effectRef idx="0">
            <a:schemeClr val="accent2"/>
          </a:effectRef>
          <a:fontRef idx="minor">
            <a:schemeClr val="dk1"/>
          </a:fontRef>
        </p:style>
        <p:txBody>
          <a:bodyPr rtlCol="0" anchor="ctr"/>
          <a:lstStyle/>
          <a:p>
            <a:pPr algn="ctr" fontAlgn="base"/>
            <a:r>
              <a:rPr lang="en-US" altLang="zh-CN" sz="1400" noProof="1" smtClean="0">
                <a:latin typeface="+mn-ea"/>
              </a:rPr>
              <a:t>5</a:t>
            </a:r>
            <a:endParaRPr lang="zh-CN" altLang="en-US" sz="1400" strike="noStrike" noProof="1">
              <a:latin typeface="+mn-ea"/>
            </a:endParaRPr>
          </a:p>
        </p:txBody>
      </p:sp>
    </p:spTree>
  </p:cSld>
  <p:clrMapOvr>
    <a:masterClrMapping/>
  </p:clrMapOvr>
  <p:transition spd="med">
    <p:fade/>
  </p:transition>
</p:sld>
</file>

<file path=ppt/slides/slide37.xml><?xml version="1.0" encoding="utf-8"?>
<p:sld xmlns:a="http://schemas.openxmlformats.org/drawingml/2006/main" xmlns:r="http://schemas.openxmlformats.org/officeDocument/2006/relationships" xmlns:p="http://schemas.openxmlformats.org/presentationml/2006/main">
  <p:cSld>
    <p:bg>
      <p:bgPr>
        <a:blipFill rotWithShape="0">
          <a:blip r:embed="rId3" cstate="print"/>
          <a:stretch>
            <a:fillRect/>
          </a:stretch>
        </a:blipFill>
        <a:effectLst/>
      </p:bgPr>
    </p:bg>
    <p:spTree>
      <p:nvGrpSpPr>
        <p:cNvPr id="1" name=""/>
        <p:cNvGrpSpPr/>
        <p:nvPr/>
      </p:nvGrpSpPr>
      <p:grpSpPr>
        <a:xfrm>
          <a:off x="0" y="0"/>
          <a:ext cx="0" cy="0"/>
          <a:chOff x="0" y="0"/>
          <a:chExt cx="0" cy="0"/>
        </a:xfrm>
      </p:grpSpPr>
    </p:spTree>
  </p:cSld>
  <p:clrMapOvr>
    <a:overrideClrMapping bg1="lt1" tx1="dk1" bg2="lt2" tx2="dk2" accent1="accent1" accent2="accent2" accent3="accent3" accent4="accent4" accent5="accent5" accent6="accent6" hlink="hlink" folHlink="folHlink"/>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灯片编号占位符 1"/>
          <p:cNvSpPr>
            <a:spLocks noGrp="1"/>
          </p:cNvSpPr>
          <p:nvPr>
            <p:ph type="sldNum" sz="quarter" idx="4"/>
          </p:nvPr>
        </p:nvSpPr>
        <p:spPr/>
        <p:txBody>
          <a:bodyPr wrap="square" lIns="0" tIns="0" rIns="0" bIns="0" anchor="ctr" anchorCtr="1"/>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Copperplate Gothic Bold" pitchFamily="34" charset="0"/>
                <a:ea typeface="微软雅黑" panose="020B0503020204020204" pitchFamily="34"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opperplate Gothic Bold" pitchFamily="34" charset="0"/>
                <a:ea typeface="微软雅黑" panose="020B0503020204020204" pitchFamily="34"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opperplate Gothic Bold" pitchFamily="34" charset="0"/>
                <a:ea typeface="微软雅黑" panose="020B0503020204020204" pitchFamily="34"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opperplate Gothic Bold" pitchFamily="34" charset="0"/>
                <a:ea typeface="微软雅黑" panose="020B0503020204020204" pitchFamily="34"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opperplate Gothic Bold" pitchFamily="34" charset="0"/>
                <a:ea typeface="微软雅黑" panose="020B0503020204020204" pitchFamily="34" charset="-122"/>
                <a:cs typeface="+mn-cs"/>
              </a:defRPr>
            </a:lvl5pPr>
          </a:lstStyle>
          <a:p>
            <a:pPr lvl="0" algn="ctr"/>
            <a:fld id="{9A0DB2DC-4C9A-4742-B13C-FB6460FD3503}" type="slidenum">
              <a:rPr lang="zh-CN" altLang="en-US" sz="1200" dirty="0">
                <a:solidFill>
                  <a:schemeClr val="bg1"/>
                </a:solidFill>
                <a:latin typeface="Copperplate Gothic Bold" pitchFamily="34" charset="0"/>
                <a:ea typeface="微软雅黑" panose="020B0503020204020204" pitchFamily="34" charset="-122"/>
              </a:rPr>
              <a:pPr lvl="0" algn="ctr"/>
              <a:t>3</a:t>
            </a:fld>
            <a:endParaRPr lang="zh-CN" altLang="en-US" sz="1200" dirty="0">
              <a:solidFill>
                <a:schemeClr val="bg1"/>
              </a:solidFill>
              <a:latin typeface="Copperplate Gothic Bold" pitchFamily="34" charset="0"/>
              <a:ea typeface="微软雅黑" panose="020B0503020204020204" pitchFamily="34" charset="-122"/>
            </a:endParaRPr>
          </a:p>
        </p:txBody>
      </p:sp>
      <p:cxnSp>
        <p:nvCxnSpPr>
          <p:cNvPr id="34" name="直接连接符 33"/>
          <p:cNvCxnSpPr/>
          <p:nvPr/>
        </p:nvCxnSpPr>
        <p:spPr>
          <a:xfrm>
            <a:off x="5159488" y="1443038"/>
            <a:ext cx="1873021" cy="0"/>
          </a:xfrm>
          <a:prstGeom prst="line">
            <a:avLst/>
          </a:prstGeom>
          <a:ln w="19050">
            <a:gradFill flip="none" rotWithShape="1">
              <a:gsLst>
                <a:gs pos="48000">
                  <a:schemeClr val="bg1"/>
                </a:gs>
                <a:gs pos="0">
                  <a:schemeClr val="bg1">
                    <a:lumMod val="75000"/>
                  </a:schemeClr>
                </a:gs>
                <a:gs pos="100000">
                  <a:schemeClr val="bg1"/>
                </a:gs>
              </a:gsLst>
              <a:lin ang="5400000" scaled="1"/>
              <a:tileRect/>
            </a:gradFill>
          </a:ln>
          <a:effectLst>
            <a:innerShdw blurRad="63500" dist="50800" dir="5400000">
              <a:prstClr val="black">
                <a:alpha val="50000"/>
              </a:prstClr>
            </a:innerShdw>
          </a:effectLst>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5154936" y="1681163"/>
            <a:ext cx="1873021" cy="0"/>
          </a:xfrm>
          <a:prstGeom prst="line">
            <a:avLst/>
          </a:prstGeom>
          <a:ln w="19050">
            <a:gradFill flip="none" rotWithShape="1">
              <a:gsLst>
                <a:gs pos="48000">
                  <a:schemeClr val="bg1"/>
                </a:gs>
                <a:gs pos="0">
                  <a:schemeClr val="bg1">
                    <a:lumMod val="75000"/>
                  </a:schemeClr>
                </a:gs>
                <a:gs pos="100000">
                  <a:schemeClr val="bg1"/>
                </a:gs>
              </a:gsLst>
              <a:lin ang="5400000" scaled="1"/>
              <a:tileRect/>
            </a:gradFill>
          </a:ln>
          <a:effectLst>
            <a:innerShdw blurRad="63500" dist="50800" dir="5400000">
              <a:prstClr val="black">
                <a:alpha val="50000"/>
              </a:prstClr>
            </a:innerShdw>
          </a:effectLst>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a:off x="5154936" y="1193800"/>
            <a:ext cx="1873021" cy="0"/>
          </a:xfrm>
          <a:prstGeom prst="line">
            <a:avLst/>
          </a:prstGeom>
          <a:ln w="19050">
            <a:gradFill flip="none" rotWithShape="1">
              <a:gsLst>
                <a:gs pos="48000">
                  <a:schemeClr val="bg1"/>
                </a:gs>
                <a:gs pos="0">
                  <a:schemeClr val="bg1">
                    <a:lumMod val="75000"/>
                  </a:schemeClr>
                </a:gs>
                <a:gs pos="100000">
                  <a:schemeClr val="bg1"/>
                </a:gs>
              </a:gsLst>
              <a:lin ang="5400000" scaled="1"/>
              <a:tileRect/>
            </a:gradFill>
          </a:ln>
          <a:effectLst>
            <a:innerShdw blurRad="63500" dist="50800" dir="5400000">
              <a:prstClr val="black">
                <a:alpha val="50000"/>
              </a:prstClr>
            </a:innerShdw>
          </a:effectLst>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5159488" y="1443038"/>
            <a:ext cx="1873021" cy="0"/>
          </a:xfrm>
          <a:prstGeom prst="line">
            <a:avLst/>
          </a:prstGeom>
          <a:ln w="19050">
            <a:gradFill flip="none" rotWithShape="1">
              <a:gsLst>
                <a:gs pos="48000">
                  <a:schemeClr val="bg1"/>
                </a:gs>
                <a:gs pos="0">
                  <a:schemeClr val="bg1">
                    <a:lumMod val="75000"/>
                  </a:schemeClr>
                </a:gs>
                <a:gs pos="100000">
                  <a:schemeClr val="bg1"/>
                </a:gs>
              </a:gsLst>
              <a:lin ang="5400000" scaled="1"/>
              <a:tileRect/>
            </a:gradFill>
          </a:ln>
          <a:effectLst>
            <a:innerShdw blurRad="63500" dist="50800" dir="5400000">
              <a:prstClr val="black">
                <a:alpha val="50000"/>
              </a:prstClr>
            </a:innerShdw>
          </a:effectLst>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5154936" y="1681163"/>
            <a:ext cx="1873021" cy="0"/>
          </a:xfrm>
          <a:prstGeom prst="line">
            <a:avLst/>
          </a:prstGeom>
          <a:ln w="19050">
            <a:gradFill flip="none" rotWithShape="1">
              <a:gsLst>
                <a:gs pos="48000">
                  <a:schemeClr val="bg1"/>
                </a:gs>
                <a:gs pos="0">
                  <a:schemeClr val="bg1">
                    <a:lumMod val="75000"/>
                  </a:schemeClr>
                </a:gs>
                <a:gs pos="100000">
                  <a:schemeClr val="bg1"/>
                </a:gs>
              </a:gsLst>
              <a:lin ang="5400000" scaled="1"/>
              <a:tileRect/>
            </a:gradFill>
          </a:ln>
          <a:effectLst>
            <a:innerShdw blurRad="63500" dist="50800" dir="5400000">
              <a:prstClr val="black">
                <a:alpha val="50000"/>
              </a:prstClr>
            </a:innerShdw>
          </a:effectLst>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5154936" y="1479550"/>
            <a:ext cx="1873021" cy="0"/>
          </a:xfrm>
          <a:prstGeom prst="line">
            <a:avLst/>
          </a:prstGeom>
          <a:ln w="19050">
            <a:gradFill flip="none" rotWithShape="1">
              <a:gsLst>
                <a:gs pos="48000">
                  <a:schemeClr val="bg1"/>
                </a:gs>
                <a:gs pos="0">
                  <a:schemeClr val="bg1">
                    <a:lumMod val="75000"/>
                  </a:schemeClr>
                </a:gs>
                <a:gs pos="100000">
                  <a:schemeClr val="bg1"/>
                </a:gs>
              </a:gsLst>
              <a:lin ang="5400000" scaled="1"/>
              <a:tileRect/>
            </a:gradFill>
          </a:ln>
          <a:effectLst>
            <a:innerShdw blurRad="63500" dist="50800" dir="5400000">
              <a:prstClr val="black">
                <a:alpha val="50000"/>
              </a:prstClr>
            </a:innerShdw>
          </a:effectLst>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5159488" y="1266825"/>
            <a:ext cx="1873021" cy="0"/>
          </a:xfrm>
          <a:prstGeom prst="line">
            <a:avLst/>
          </a:prstGeom>
          <a:ln w="19050">
            <a:gradFill flip="none" rotWithShape="1">
              <a:gsLst>
                <a:gs pos="48000">
                  <a:schemeClr val="bg1"/>
                </a:gs>
                <a:gs pos="0">
                  <a:schemeClr val="bg1">
                    <a:lumMod val="75000"/>
                  </a:schemeClr>
                </a:gs>
                <a:gs pos="100000">
                  <a:schemeClr val="bg1"/>
                </a:gs>
              </a:gsLst>
              <a:lin ang="5400000" scaled="1"/>
              <a:tileRect/>
            </a:gradFill>
          </a:ln>
          <a:effectLst>
            <a:innerShdw blurRad="63500" dist="50800" dir="5400000">
              <a:prstClr val="black">
                <a:alpha val="50000"/>
              </a:prstClr>
            </a:innerShdw>
          </a:effectLst>
        </p:spPr>
        <p:style>
          <a:lnRef idx="1">
            <a:schemeClr val="accent1"/>
          </a:lnRef>
          <a:fillRef idx="0">
            <a:schemeClr val="accent1"/>
          </a:fillRef>
          <a:effectRef idx="0">
            <a:schemeClr val="accent1"/>
          </a:effectRef>
          <a:fontRef idx="minor">
            <a:schemeClr val="tx1"/>
          </a:fontRef>
        </p:style>
      </p:cxnSp>
      <p:grpSp>
        <p:nvGrpSpPr>
          <p:cNvPr id="29705" name="组合 11"/>
          <p:cNvGrpSpPr/>
          <p:nvPr/>
        </p:nvGrpSpPr>
        <p:grpSpPr>
          <a:xfrm>
            <a:off x="1919288" y="1052513"/>
            <a:ext cx="7775575" cy="811212"/>
            <a:chOff x="3504874" y="1353111"/>
            <a:chExt cx="5182251" cy="1057946"/>
          </a:xfrm>
        </p:grpSpPr>
        <p:sp>
          <p:nvSpPr>
            <p:cNvPr id="13" name="矩形 12"/>
            <p:cNvSpPr/>
            <p:nvPr/>
          </p:nvSpPr>
          <p:spPr>
            <a:xfrm>
              <a:off x="5108854" y="1353111"/>
              <a:ext cx="3578271" cy="1057946"/>
            </a:xfrm>
            <a:prstGeom prst="rect">
              <a:avLst/>
            </a:prstGeom>
            <a:solidFill>
              <a:schemeClr val="bg1">
                <a:lumMod val="50000"/>
              </a:schemeClr>
            </a:solidFill>
            <a:ln w="3175">
              <a:solidFill>
                <a:srgbClr val="FFFFFF"/>
              </a:solidFill>
            </a:ln>
            <a:effectLst>
              <a:outerShdw blurRad="762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chemeClr val="tx1">
                    <a:lumMod val="50000"/>
                    <a:lumOff val="50000"/>
                  </a:schemeClr>
                </a:solidFill>
                <a:effectLst/>
                <a:uLnTx/>
                <a:uFillTx/>
                <a:latin typeface="+mn-lt"/>
                <a:ea typeface="+mn-ea"/>
                <a:cs typeface="+mn-cs"/>
              </a:endParaRPr>
            </a:p>
          </p:txBody>
        </p:sp>
        <p:sp>
          <p:nvSpPr>
            <p:cNvPr id="14" name="矩形 29"/>
            <p:cNvSpPr/>
            <p:nvPr/>
          </p:nvSpPr>
          <p:spPr>
            <a:xfrm>
              <a:off x="3504874" y="1353111"/>
              <a:ext cx="1764801" cy="1057946"/>
            </a:xfrm>
            <a:custGeom>
              <a:avLst/>
              <a:gdLst/>
              <a:ahLst/>
              <a:cxnLst/>
              <a:rect l="l" t="t" r="r" b="b"/>
              <a:pathLst>
                <a:path w="1801608" h="1080120">
                  <a:moveTo>
                    <a:pt x="566538" y="144016"/>
                  </a:moveTo>
                  <a:cubicBezTo>
                    <a:pt x="347809" y="144016"/>
                    <a:pt x="170494" y="321331"/>
                    <a:pt x="170494" y="540060"/>
                  </a:cubicBezTo>
                  <a:cubicBezTo>
                    <a:pt x="170494" y="758789"/>
                    <a:pt x="347809" y="936104"/>
                    <a:pt x="566538" y="936104"/>
                  </a:cubicBezTo>
                  <a:cubicBezTo>
                    <a:pt x="785267" y="936104"/>
                    <a:pt x="962582" y="758789"/>
                    <a:pt x="962582" y="540060"/>
                  </a:cubicBezTo>
                  <a:cubicBezTo>
                    <a:pt x="962582" y="321331"/>
                    <a:pt x="785267" y="144016"/>
                    <a:pt x="566538" y="144016"/>
                  </a:cubicBezTo>
                  <a:close/>
                  <a:moveTo>
                    <a:pt x="0" y="0"/>
                  </a:moveTo>
                  <a:lnTo>
                    <a:pt x="1649800" y="0"/>
                  </a:lnTo>
                  <a:lnTo>
                    <a:pt x="1649800" y="376201"/>
                  </a:lnTo>
                  <a:lnTo>
                    <a:pt x="1801608" y="550380"/>
                  </a:lnTo>
                  <a:lnTo>
                    <a:pt x="1649800" y="703920"/>
                  </a:lnTo>
                  <a:lnTo>
                    <a:pt x="1649800" y="1080120"/>
                  </a:lnTo>
                  <a:lnTo>
                    <a:pt x="0" y="1080120"/>
                  </a:lnTo>
                  <a:close/>
                </a:path>
              </a:pathLst>
            </a:custGeom>
            <a:solidFill>
              <a:schemeClr val="accent1"/>
            </a:solidFill>
            <a:ln w="3175">
              <a:solidFill>
                <a:srgbClr val="339933"/>
              </a:solidFill>
            </a:ln>
            <a:effectLst>
              <a:outerShdw blurRad="76200" dist="38100" dir="81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000" b="0" i="0" u="none" strike="noStrike" kern="1200" cap="none" spc="0" normalizeH="0" baseline="0" noProof="0">
                <a:ln>
                  <a:noFill/>
                </a:ln>
                <a:solidFill>
                  <a:schemeClr val="lt1"/>
                </a:solidFill>
                <a:effectLst/>
                <a:uLnTx/>
                <a:uFillTx/>
                <a:latin typeface="+mn-lt"/>
                <a:ea typeface="+mn-ea"/>
                <a:cs typeface="+mn-cs"/>
              </a:endParaRPr>
            </a:p>
          </p:txBody>
        </p:sp>
        <p:sp>
          <p:nvSpPr>
            <p:cNvPr id="29708" name="TextBox 14"/>
            <p:cNvSpPr txBox="1"/>
            <p:nvPr/>
          </p:nvSpPr>
          <p:spPr>
            <a:xfrm>
              <a:off x="3758792" y="1516717"/>
              <a:ext cx="564237" cy="763685"/>
            </a:xfrm>
            <a:prstGeom prst="rect">
              <a:avLst/>
            </a:prstGeom>
            <a:noFill/>
            <a:ln w="9525">
              <a:noFill/>
            </a:ln>
          </p:spPr>
          <p:txBody>
            <a:bodyPr anchor="ctr" anchorCtr="1">
              <a:spAutoFit/>
            </a:bodyPr>
            <a:lstStyle/>
            <a:p>
              <a:pPr algn="ctr"/>
              <a:r>
                <a:rPr lang="en-US" altLang="zh-CN" sz="3200" dirty="0">
                  <a:solidFill>
                    <a:schemeClr val="accent1"/>
                  </a:solidFill>
                  <a:latin typeface="Impact" panose="020B0806030902050204" pitchFamily="34" charset="0"/>
                  <a:ea typeface="微软雅黑" panose="020B0503020204020204" pitchFamily="34" charset="-122"/>
                </a:rPr>
                <a:t>01</a:t>
              </a:r>
              <a:endParaRPr lang="zh-CN" altLang="en-US" sz="3200" dirty="0">
                <a:solidFill>
                  <a:schemeClr val="accent1"/>
                </a:solidFill>
                <a:latin typeface="Impact" panose="020B0806030902050204" pitchFamily="34" charset="0"/>
                <a:ea typeface="微软雅黑" panose="020B0503020204020204" pitchFamily="34" charset="-122"/>
              </a:endParaRPr>
            </a:p>
          </p:txBody>
        </p:sp>
        <p:sp>
          <p:nvSpPr>
            <p:cNvPr id="29709" name="TextBox 42"/>
            <p:cNvSpPr txBox="1"/>
            <p:nvPr/>
          </p:nvSpPr>
          <p:spPr>
            <a:xfrm>
              <a:off x="5269496" y="1716282"/>
              <a:ext cx="3416854" cy="442133"/>
            </a:xfrm>
            <a:prstGeom prst="rect">
              <a:avLst/>
            </a:prstGeom>
            <a:noFill/>
            <a:ln w="9525">
              <a:noFill/>
            </a:ln>
          </p:spPr>
          <p:txBody>
            <a:bodyPr anchor="t">
              <a:spAutoFit/>
            </a:bodyPr>
            <a:lstStyle/>
            <a:p>
              <a:r>
                <a:rPr lang="zh-CN" altLang="en-US" sz="1600" b="1" dirty="0">
                  <a:solidFill>
                    <a:schemeClr val="bg1"/>
                  </a:solidFill>
                  <a:latin typeface="Copperplate Gothic Bold" pitchFamily="34" charset="0"/>
                  <a:ea typeface="微软雅黑" panose="020B0503020204020204" pitchFamily="34" charset="-122"/>
                </a:rPr>
                <a:t>培训目标及培训要求</a:t>
              </a:r>
            </a:p>
          </p:txBody>
        </p:sp>
      </p:grpSp>
      <p:grpSp>
        <p:nvGrpSpPr>
          <p:cNvPr id="29710" name="组合 16"/>
          <p:cNvGrpSpPr/>
          <p:nvPr/>
        </p:nvGrpSpPr>
        <p:grpSpPr>
          <a:xfrm>
            <a:off x="1919288" y="2781300"/>
            <a:ext cx="7775575" cy="811213"/>
            <a:chOff x="3504874" y="2510154"/>
            <a:chExt cx="5182252" cy="1057946"/>
          </a:xfrm>
        </p:grpSpPr>
        <p:sp>
          <p:nvSpPr>
            <p:cNvPr id="18" name="矩形 17"/>
            <p:cNvSpPr/>
            <p:nvPr/>
          </p:nvSpPr>
          <p:spPr>
            <a:xfrm>
              <a:off x="5108854" y="2510154"/>
              <a:ext cx="3578272" cy="1057946"/>
            </a:xfrm>
            <a:prstGeom prst="rect">
              <a:avLst/>
            </a:prstGeom>
            <a:solidFill>
              <a:schemeClr val="tx1">
                <a:lumMod val="50000"/>
                <a:lumOff val="50000"/>
              </a:schemeClr>
            </a:solidFill>
            <a:ln w="3175">
              <a:solidFill>
                <a:srgbClr val="FFFFFF"/>
              </a:solidFill>
            </a:ln>
            <a:effectLst>
              <a:outerShdw blurRad="762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9" name="矩形 29"/>
            <p:cNvSpPr/>
            <p:nvPr/>
          </p:nvSpPr>
          <p:spPr>
            <a:xfrm>
              <a:off x="3504874" y="2510154"/>
              <a:ext cx="1764801" cy="1057946"/>
            </a:xfrm>
            <a:custGeom>
              <a:avLst/>
              <a:gdLst/>
              <a:ahLst/>
              <a:cxnLst/>
              <a:rect l="l" t="t" r="r" b="b"/>
              <a:pathLst>
                <a:path w="1801608" h="1080120">
                  <a:moveTo>
                    <a:pt x="566538" y="144016"/>
                  </a:moveTo>
                  <a:cubicBezTo>
                    <a:pt x="347809" y="144016"/>
                    <a:pt x="170494" y="321331"/>
                    <a:pt x="170494" y="540060"/>
                  </a:cubicBezTo>
                  <a:cubicBezTo>
                    <a:pt x="170494" y="758789"/>
                    <a:pt x="347809" y="936104"/>
                    <a:pt x="566538" y="936104"/>
                  </a:cubicBezTo>
                  <a:cubicBezTo>
                    <a:pt x="785267" y="936104"/>
                    <a:pt x="962582" y="758789"/>
                    <a:pt x="962582" y="540060"/>
                  </a:cubicBezTo>
                  <a:cubicBezTo>
                    <a:pt x="962582" y="321331"/>
                    <a:pt x="785267" y="144016"/>
                    <a:pt x="566538" y="144016"/>
                  </a:cubicBezTo>
                  <a:close/>
                  <a:moveTo>
                    <a:pt x="0" y="0"/>
                  </a:moveTo>
                  <a:lnTo>
                    <a:pt x="1649800" y="0"/>
                  </a:lnTo>
                  <a:lnTo>
                    <a:pt x="1649800" y="376201"/>
                  </a:lnTo>
                  <a:lnTo>
                    <a:pt x="1801608" y="550380"/>
                  </a:lnTo>
                  <a:lnTo>
                    <a:pt x="1649800" y="703920"/>
                  </a:lnTo>
                  <a:lnTo>
                    <a:pt x="1649800" y="1080120"/>
                  </a:lnTo>
                  <a:lnTo>
                    <a:pt x="0" y="1080120"/>
                  </a:lnTo>
                  <a:close/>
                </a:path>
              </a:pathLst>
            </a:custGeom>
            <a:solidFill>
              <a:schemeClr val="accent1"/>
            </a:solidFill>
            <a:ln w="3175">
              <a:solidFill>
                <a:schemeClr val="accent1"/>
              </a:solidFill>
            </a:ln>
            <a:effectLst>
              <a:outerShdw blurRad="76200" dist="38100" dir="81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000" b="0" i="0" u="none" strike="noStrike" kern="1200" cap="none" spc="0" normalizeH="0" baseline="0" noProof="0">
                <a:ln>
                  <a:noFill/>
                </a:ln>
                <a:solidFill>
                  <a:schemeClr val="lt1"/>
                </a:solidFill>
                <a:effectLst/>
                <a:uLnTx/>
                <a:uFillTx/>
                <a:latin typeface="+mn-lt"/>
                <a:ea typeface="+mn-ea"/>
                <a:cs typeface="+mn-cs"/>
              </a:endParaRPr>
            </a:p>
          </p:txBody>
        </p:sp>
        <p:sp>
          <p:nvSpPr>
            <p:cNvPr id="29713" name="TextBox 80"/>
            <p:cNvSpPr txBox="1"/>
            <p:nvPr/>
          </p:nvSpPr>
          <p:spPr>
            <a:xfrm>
              <a:off x="3744450" y="2670391"/>
              <a:ext cx="616706" cy="763685"/>
            </a:xfrm>
            <a:prstGeom prst="rect">
              <a:avLst/>
            </a:prstGeom>
            <a:noFill/>
            <a:ln w="9525">
              <a:noFill/>
            </a:ln>
          </p:spPr>
          <p:txBody>
            <a:bodyPr anchor="ctr" anchorCtr="1">
              <a:spAutoFit/>
            </a:bodyPr>
            <a:lstStyle/>
            <a:p>
              <a:pPr algn="ctr"/>
              <a:r>
                <a:rPr lang="en-US" altLang="zh-CN" sz="3200" dirty="0">
                  <a:solidFill>
                    <a:schemeClr val="accent1"/>
                  </a:solidFill>
                  <a:latin typeface="Impact" panose="020B0806030902050204" pitchFamily="34" charset="0"/>
                  <a:ea typeface="微软雅黑" panose="020B0503020204020204" pitchFamily="34" charset="-122"/>
                </a:rPr>
                <a:t>03</a:t>
              </a:r>
              <a:endParaRPr lang="zh-CN" altLang="en-US" sz="3200" dirty="0">
                <a:solidFill>
                  <a:schemeClr val="accent1"/>
                </a:solidFill>
                <a:latin typeface="Impact" panose="020B0806030902050204" pitchFamily="34" charset="0"/>
                <a:ea typeface="微软雅黑" panose="020B0503020204020204" pitchFamily="34" charset="-122"/>
              </a:endParaRPr>
            </a:p>
          </p:txBody>
        </p:sp>
      </p:grpSp>
      <p:grpSp>
        <p:nvGrpSpPr>
          <p:cNvPr id="29714" name="组合 21"/>
          <p:cNvGrpSpPr/>
          <p:nvPr/>
        </p:nvGrpSpPr>
        <p:grpSpPr>
          <a:xfrm>
            <a:off x="1919288" y="3644900"/>
            <a:ext cx="7775575" cy="811213"/>
            <a:chOff x="3504874" y="3667198"/>
            <a:chExt cx="5182251" cy="1057946"/>
          </a:xfrm>
        </p:grpSpPr>
        <p:sp>
          <p:nvSpPr>
            <p:cNvPr id="23" name="矩形 22"/>
            <p:cNvSpPr/>
            <p:nvPr/>
          </p:nvSpPr>
          <p:spPr>
            <a:xfrm>
              <a:off x="5108854" y="3667198"/>
              <a:ext cx="3578271" cy="1057946"/>
            </a:xfrm>
            <a:prstGeom prst="rect">
              <a:avLst/>
            </a:prstGeom>
            <a:solidFill>
              <a:schemeClr val="tx1">
                <a:lumMod val="50000"/>
                <a:lumOff val="50000"/>
              </a:schemeClr>
            </a:solidFill>
            <a:ln w="3175">
              <a:solidFill>
                <a:srgbClr val="FFFFFF"/>
              </a:solidFill>
            </a:ln>
            <a:effectLst>
              <a:outerShdw blurRad="762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4" name="矩形 29"/>
            <p:cNvSpPr/>
            <p:nvPr/>
          </p:nvSpPr>
          <p:spPr>
            <a:xfrm>
              <a:off x="3504874" y="3667198"/>
              <a:ext cx="1764801" cy="1057946"/>
            </a:xfrm>
            <a:custGeom>
              <a:avLst/>
              <a:gdLst/>
              <a:ahLst/>
              <a:cxnLst/>
              <a:rect l="l" t="t" r="r" b="b"/>
              <a:pathLst>
                <a:path w="1801608" h="1080120">
                  <a:moveTo>
                    <a:pt x="566538" y="144016"/>
                  </a:moveTo>
                  <a:cubicBezTo>
                    <a:pt x="347809" y="144016"/>
                    <a:pt x="170494" y="321331"/>
                    <a:pt x="170494" y="540060"/>
                  </a:cubicBezTo>
                  <a:cubicBezTo>
                    <a:pt x="170494" y="758789"/>
                    <a:pt x="347809" y="936104"/>
                    <a:pt x="566538" y="936104"/>
                  </a:cubicBezTo>
                  <a:cubicBezTo>
                    <a:pt x="785267" y="936104"/>
                    <a:pt x="962582" y="758789"/>
                    <a:pt x="962582" y="540060"/>
                  </a:cubicBezTo>
                  <a:cubicBezTo>
                    <a:pt x="962582" y="321331"/>
                    <a:pt x="785267" y="144016"/>
                    <a:pt x="566538" y="144016"/>
                  </a:cubicBezTo>
                  <a:close/>
                  <a:moveTo>
                    <a:pt x="0" y="0"/>
                  </a:moveTo>
                  <a:lnTo>
                    <a:pt x="1649800" y="0"/>
                  </a:lnTo>
                  <a:lnTo>
                    <a:pt x="1649800" y="376201"/>
                  </a:lnTo>
                  <a:lnTo>
                    <a:pt x="1801608" y="550380"/>
                  </a:lnTo>
                  <a:lnTo>
                    <a:pt x="1649800" y="703920"/>
                  </a:lnTo>
                  <a:lnTo>
                    <a:pt x="1649800" y="1080120"/>
                  </a:lnTo>
                  <a:lnTo>
                    <a:pt x="0" y="1080120"/>
                  </a:lnTo>
                  <a:close/>
                </a:path>
              </a:pathLst>
            </a:custGeom>
            <a:solidFill>
              <a:schemeClr val="accent1"/>
            </a:solidFill>
            <a:ln w="3175">
              <a:solidFill>
                <a:srgbClr val="339933"/>
              </a:solidFill>
            </a:ln>
            <a:effectLst>
              <a:outerShdw blurRad="76200" dist="38100" dir="81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000" b="0" i="0" u="none" strike="noStrike" kern="1200" cap="none" spc="0" normalizeH="0" baseline="0" noProof="0">
                <a:ln>
                  <a:noFill/>
                </a:ln>
                <a:solidFill>
                  <a:schemeClr val="lt1"/>
                </a:solidFill>
                <a:effectLst/>
                <a:uLnTx/>
                <a:uFillTx/>
                <a:latin typeface="+mn-lt"/>
                <a:ea typeface="+mn-ea"/>
                <a:cs typeface="+mn-cs"/>
              </a:endParaRPr>
            </a:p>
          </p:txBody>
        </p:sp>
        <p:sp>
          <p:nvSpPr>
            <p:cNvPr id="29717" name="TextBox 89"/>
            <p:cNvSpPr txBox="1"/>
            <p:nvPr/>
          </p:nvSpPr>
          <p:spPr>
            <a:xfrm>
              <a:off x="3736212" y="3822566"/>
              <a:ext cx="616706" cy="763685"/>
            </a:xfrm>
            <a:prstGeom prst="rect">
              <a:avLst/>
            </a:prstGeom>
            <a:noFill/>
            <a:ln w="9525">
              <a:noFill/>
            </a:ln>
          </p:spPr>
          <p:txBody>
            <a:bodyPr anchor="ctr" anchorCtr="1">
              <a:spAutoFit/>
            </a:bodyPr>
            <a:lstStyle/>
            <a:p>
              <a:pPr algn="ctr"/>
              <a:r>
                <a:rPr lang="en-US" altLang="zh-CN" sz="3200" dirty="0">
                  <a:solidFill>
                    <a:schemeClr val="accent1"/>
                  </a:solidFill>
                  <a:latin typeface="Impact" panose="020B0806030902050204" pitchFamily="34" charset="0"/>
                  <a:ea typeface="微软雅黑" panose="020B0503020204020204" pitchFamily="34" charset="-122"/>
                </a:rPr>
                <a:t>04</a:t>
              </a:r>
              <a:endParaRPr lang="zh-CN" altLang="en-US" sz="3200" dirty="0">
                <a:solidFill>
                  <a:schemeClr val="accent1"/>
                </a:solidFill>
                <a:latin typeface="Impact" panose="020B0806030902050204" pitchFamily="34" charset="0"/>
                <a:ea typeface="微软雅黑" panose="020B0503020204020204" pitchFamily="34" charset="-122"/>
              </a:endParaRPr>
            </a:p>
          </p:txBody>
        </p:sp>
        <p:sp>
          <p:nvSpPr>
            <p:cNvPr id="29718" name="TextBox 90"/>
            <p:cNvSpPr txBox="1"/>
            <p:nvPr/>
          </p:nvSpPr>
          <p:spPr>
            <a:xfrm>
              <a:off x="5269499" y="4030369"/>
              <a:ext cx="3416852" cy="439741"/>
            </a:xfrm>
            <a:prstGeom prst="rect">
              <a:avLst/>
            </a:prstGeom>
            <a:noFill/>
            <a:ln w="9525">
              <a:noFill/>
            </a:ln>
          </p:spPr>
          <p:txBody>
            <a:bodyPr anchor="t">
              <a:spAutoFit/>
            </a:bodyPr>
            <a:lstStyle/>
            <a:p>
              <a:r>
                <a:rPr lang="zh-CN" altLang="en-US" sz="1600" b="1" dirty="0">
                  <a:solidFill>
                    <a:schemeClr val="bg1"/>
                  </a:solidFill>
                  <a:latin typeface="Copperplate Gothic Bold" pitchFamily="34" charset="0"/>
                  <a:ea typeface="微软雅黑" panose="020B0503020204020204" pitchFamily="34" charset="-122"/>
                  <a:sym typeface="微软雅黑" panose="020B0503020204020204" pitchFamily="34" charset="-122"/>
                </a:rPr>
                <a:t>开机及关机操作</a:t>
              </a:r>
              <a:endParaRPr lang="zh-CN" altLang="en-US" sz="1600" b="1" dirty="0">
                <a:solidFill>
                  <a:schemeClr val="bg1"/>
                </a:solidFill>
                <a:latin typeface="Copperplate Gothic Bold" pitchFamily="34" charset="0"/>
                <a:ea typeface="微软雅黑" panose="020B0503020204020204" pitchFamily="34" charset="-122"/>
              </a:endParaRPr>
            </a:p>
          </p:txBody>
        </p:sp>
      </p:grpSp>
      <p:grpSp>
        <p:nvGrpSpPr>
          <p:cNvPr id="29719" name="组合 26"/>
          <p:cNvGrpSpPr/>
          <p:nvPr/>
        </p:nvGrpSpPr>
        <p:grpSpPr>
          <a:xfrm>
            <a:off x="1919288" y="4508500"/>
            <a:ext cx="7775575" cy="809625"/>
            <a:chOff x="3503712" y="4819326"/>
            <a:chExt cx="5182251" cy="1057946"/>
          </a:xfrm>
        </p:grpSpPr>
        <p:sp>
          <p:nvSpPr>
            <p:cNvPr id="28" name="矩形 27"/>
            <p:cNvSpPr/>
            <p:nvPr/>
          </p:nvSpPr>
          <p:spPr>
            <a:xfrm>
              <a:off x="5107692" y="4819326"/>
              <a:ext cx="3578271" cy="1057946"/>
            </a:xfrm>
            <a:prstGeom prst="rect">
              <a:avLst/>
            </a:prstGeom>
            <a:solidFill>
              <a:schemeClr val="tx1">
                <a:lumMod val="50000"/>
                <a:lumOff val="50000"/>
              </a:schemeClr>
            </a:solidFill>
            <a:ln w="3175">
              <a:solidFill>
                <a:srgbClr val="FFFFFF"/>
              </a:solidFill>
            </a:ln>
            <a:effectLst>
              <a:outerShdw blurRad="762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9" name="矩形 29"/>
            <p:cNvSpPr/>
            <p:nvPr/>
          </p:nvSpPr>
          <p:spPr>
            <a:xfrm>
              <a:off x="3503712" y="4819326"/>
              <a:ext cx="1764801" cy="1057946"/>
            </a:xfrm>
            <a:custGeom>
              <a:avLst/>
              <a:gdLst/>
              <a:ahLst/>
              <a:cxnLst/>
              <a:rect l="l" t="t" r="r" b="b"/>
              <a:pathLst>
                <a:path w="1801608" h="1080120">
                  <a:moveTo>
                    <a:pt x="566538" y="144016"/>
                  </a:moveTo>
                  <a:cubicBezTo>
                    <a:pt x="347809" y="144016"/>
                    <a:pt x="170494" y="321331"/>
                    <a:pt x="170494" y="540060"/>
                  </a:cubicBezTo>
                  <a:cubicBezTo>
                    <a:pt x="170494" y="758789"/>
                    <a:pt x="347809" y="936104"/>
                    <a:pt x="566538" y="936104"/>
                  </a:cubicBezTo>
                  <a:cubicBezTo>
                    <a:pt x="785267" y="936104"/>
                    <a:pt x="962582" y="758789"/>
                    <a:pt x="962582" y="540060"/>
                  </a:cubicBezTo>
                  <a:cubicBezTo>
                    <a:pt x="962582" y="321331"/>
                    <a:pt x="785267" y="144016"/>
                    <a:pt x="566538" y="144016"/>
                  </a:cubicBezTo>
                  <a:close/>
                  <a:moveTo>
                    <a:pt x="0" y="0"/>
                  </a:moveTo>
                  <a:lnTo>
                    <a:pt x="1649800" y="0"/>
                  </a:lnTo>
                  <a:lnTo>
                    <a:pt x="1649800" y="376201"/>
                  </a:lnTo>
                  <a:lnTo>
                    <a:pt x="1801608" y="550380"/>
                  </a:lnTo>
                  <a:lnTo>
                    <a:pt x="1649800" y="703920"/>
                  </a:lnTo>
                  <a:lnTo>
                    <a:pt x="1649800" y="1080120"/>
                  </a:lnTo>
                  <a:lnTo>
                    <a:pt x="0" y="1080120"/>
                  </a:lnTo>
                  <a:close/>
                </a:path>
              </a:pathLst>
            </a:custGeom>
            <a:solidFill>
              <a:schemeClr val="accent1"/>
            </a:solidFill>
            <a:ln w="3175">
              <a:solidFill>
                <a:schemeClr val="accent1"/>
              </a:solidFill>
            </a:ln>
            <a:effectLst>
              <a:outerShdw blurRad="76200" dist="38100" dir="81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000" b="0" i="0" u="none" strike="noStrike" kern="1200" cap="none" spc="0" normalizeH="0" baseline="0" noProof="0">
                <a:ln>
                  <a:noFill/>
                </a:ln>
                <a:solidFill>
                  <a:schemeClr val="lt1"/>
                </a:solidFill>
                <a:effectLst/>
                <a:uLnTx/>
                <a:uFillTx/>
                <a:latin typeface="+mn-lt"/>
                <a:ea typeface="+mn-ea"/>
                <a:cs typeface="+mn-cs"/>
              </a:endParaRPr>
            </a:p>
          </p:txBody>
        </p:sp>
        <p:sp>
          <p:nvSpPr>
            <p:cNvPr id="29722" name="TextBox 89"/>
            <p:cNvSpPr txBox="1"/>
            <p:nvPr/>
          </p:nvSpPr>
          <p:spPr>
            <a:xfrm>
              <a:off x="3744450" y="4974694"/>
              <a:ext cx="616706" cy="763685"/>
            </a:xfrm>
            <a:prstGeom prst="rect">
              <a:avLst/>
            </a:prstGeom>
            <a:noFill/>
            <a:ln w="9525">
              <a:noFill/>
            </a:ln>
          </p:spPr>
          <p:txBody>
            <a:bodyPr anchor="ctr" anchorCtr="1">
              <a:spAutoFit/>
            </a:bodyPr>
            <a:lstStyle/>
            <a:p>
              <a:pPr algn="ctr"/>
              <a:r>
                <a:rPr lang="en-US" altLang="zh-CN" sz="3200" dirty="0">
                  <a:solidFill>
                    <a:schemeClr val="accent1"/>
                  </a:solidFill>
                  <a:latin typeface="Impact" panose="020B0806030902050204" pitchFamily="34" charset="0"/>
                  <a:ea typeface="微软雅黑" panose="020B0503020204020204" pitchFamily="34" charset="-122"/>
                </a:rPr>
                <a:t>05</a:t>
              </a:r>
              <a:endParaRPr lang="zh-CN" altLang="en-US" sz="3200" dirty="0">
                <a:solidFill>
                  <a:schemeClr val="accent1"/>
                </a:solidFill>
                <a:latin typeface="Impact" panose="020B0806030902050204" pitchFamily="34" charset="0"/>
                <a:ea typeface="微软雅黑" panose="020B0503020204020204" pitchFamily="34" charset="-122"/>
              </a:endParaRPr>
            </a:p>
          </p:txBody>
        </p:sp>
        <p:sp>
          <p:nvSpPr>
            <p:cNvPr id="29723" name="TextBox 90"/>
            <p:cNvSpPr txBox="1"/>
            <p:nvPr/>
          </p:nvSpPr>
          <p:spPr>
            <a:xfrm>
              <a:off x="5268337" y="5182498"/>
              <a:ext cx="3417626" cy="442392"/>
            </a:xfrm>
            <a:prstGeom prst="rect">
              <a:avLst/>
            </a:prstGeom>
            <a:noFill/>
            <a:ln w="9525">
              <a:noFill/>
            </a:ln>
          </p:spPr>
          <p:txBody>
            <a:bodyPr anchor="t">
              <a:spAutoFit/>
            </a:bodyPr>
            <a:lstStyle/>
            <a:p>
              <a:r>
                <a:rPr lang="zh-CN" altLang="en-US" sz="1600" b="1" dirty="0">
                  <a:solidFill>
                    <a:schemeClr val="bg1"/>
                  </a:solidFill>
                  <a:latin typeface="Copperplate Gothic Bold" pitchFamily="34" charset="0"/>
                  <a:ea typeface="微软雅黑" panose="020B0503020204020204" pitchFamily="34" charset="-122"/>
                </a:rPr>
                <a:t>工作状态查看</a:t>
              </a:r>
            </a:p>
          </p:txBody>
        </p:sp>
      </p:grpSp>
      <p:sp>
        <p:nvSpPr>
          <p:cNvPr id="29724" name="TextBox 81"/>
          <p:cNvSpPr txBox="1"/>
          <p:nvPr/>
        </p:nvSpPr>
        <p:spPr>
          <a:xfrm>
            <a:off x="6311900" y="2133600"/>
            <a:ext cx="2447925" cy="338138"/>
          </a:xfrm>
          <a:prstGeom prst="rect">
            <a:avLst/>
          </a:prstGeom>
          <a:noFill/>
          <a:ln w="9525">
            <a:noFill/>
          </a:ln>
        </p:spPr>
        <p:txBody>
          <a:bodyPr anchor="t">
            <a:spAutoFit/>
          </a:bodyPr>
          <a:lstStyle/>
          <a:p>
            <a:r>
              <a:rPr lang="en-US" altLang="zh-CN" sz="1600" b="1" dirty="0">
                <a:solidFill>
                  <a:schemeClr val="bg1"/>
                </a:solidFill>
                <a:latin typeface="Copperplate Gothic Bold" pitchFamily="34" charset="0"/>
                <a:ea typeface="微软雅黑" panose="020B0503020204020204" pitchFamily="34" charset="-122"/>
              </a:rPr>
              <a:t>1</a:t>
            </a:r>
            <a:r>
              <a:rPr lang="zh-CN" altLang="en-US" sz="1600" b="1" dirty="0">
                <a:solidFill>
                  <a:schemeClr val="bg1"/>
                </a:solidFill>
                <a:latin typeface="Copperplate Gothic Bold" pitchFamily="34" charset="0"/>
                <a:ea typeface="微软雅黑" panose="020B0503020204020204" pitchFamily="34" charset="-122"/>
              </a:rPr>
              <a:t>、开机及关机本地操作</a:t>
            </a:r>
          </a:p>
        </p:txBody>
      </p:sp>
      <p:sp>
        <p:nvSpPr>
          <p:cNvPr id="29725" name="TextBox 81"/>
          <p:cNvSpPr txBox="1"/>
          <p:nvPr/>
        </p:nvSpPr>
        <p:spPr>
          <a:xfrm>
            <a:off x="6311900" y="2492375"/>
            <a:ext cx="2447925" cy="339725"/>
          </a:xfrm>
          <a:prstGeom prst="rect">
            <a:avLst/>
          </a:prstGeom>
          <a:noFill/>
          <a:ln w="9525">
            <a:noFill/>
          </a:ln>
        </p:spPr>
        <p:txBody>
          <a:bodyPr anchor="t">
            <a:spAutoFit/>
          </a:bodyPr>
          <a:lstStyle/>
          <a:p>
            <a:r>
              <a:rPr lang="en-US" altLang="zh-CN" sz="1600" b="1" dirty="0">
                <a:solidFill>
                  <a:schemeClr val="bg1"/>
                </a:solidFill>
                <a:latin typeface="Copperplate Gothic Bold" pitchFamily="34" charset="0"/>
                <a:ea typeface="微软雅黑" panose="020B0503020204020204" pitchFamily="34" charset="-122"/>
              </a:rPr>
              <a:t>2</a:t>
            </a:r>
            <a:r>
              <a:rPr lang="zh-CN" altLang="en-US" sz="1600" b="1" dirty="0">
                <a:solidFill>
                  <a:schemeClr val="bg1"/>
                </a:solidFill>
                <a:latin typeface="Copperplate Gothic Bold" pitchFamily="34" charset="0"/>
                <a:ea typeface="微软雅黑" panose="020B0503020204020204" pitchFamily="34" charset="-122"/>
              </a:rPr>
              <a:t>、开机及关机</a:t>
            </a:r>
            <a:r>
              <a:rPr lang="en-US" altLang="zh-CN" sz="1600" b="1" dirty="0">
                <a:solidFill>
                  <a:schemeClr val="bg1"/>
                </a:solidFill>
                <a:latin typeface="Copperplate Gothic Bold" pitchFamily="34" charset="0"/>
                <a:ea typeface="微软雅黑" panose="020B0503020204020204" pitchFamily="34" charset="-122"/>
              </a:rPr>
              <a:t>BA</a:t>
            </a:r>
            <a:r>
              <a:rPr lang="zh-CN" altLang="en-US" sz="1600" b="1" dirty="0">
                <a:solidFill>
                  <a:schemeClr val="bg1"/>
                </a:solidFill>
                <a:latin typeface="Copperplate Gothic Bold" pitchFamily="34" charset="0"/>
                <a:ea typeface="微软雅黑" panose="020B0503020204020204" pitchFamily="34" charset="-122"/>
              </a:rPr>
              <a:t>操作</a:t>
            </a:r>
          </a:p>
        </p:txBody>
      </p:sp>
      <p:grpSp>
        <p:nvGrpSpPr>
          <p:cNvPr id="29726" name="组合 11"/>
          <p:cNvGrpSpPr/>
          <p:nvPr/>
        </p:nvGrpSpPr>
        <p:grpSpPr>
          <a:xfrm>
            <a:off x="1919288" y="1916113"/>
            <a:ext cx="7775575" cy="811212"/>
            <a:chOff x="3504874" y="1353111"/>
            <a:chExt cx="5182251" cy="1057946"/>
          </a:xfrm>
        </p:grpSpPr>
        <p:sp>
          <p:nvSpPr>
            <p:cNvPr id="42" name="矩形 41"/>
            <p:cNvSpPr/>
            <p:nvPr/>
          </p:nvSpPr>
          <p:spPr>
            <a:xfrm>
              <a:off x="5108854" y="1353111"/>
              <a:ext cx="3578271" cy="1057946"/>
            </a:xfrm>
            <a:prstGeom prst="rect">
              <a:avLst/>
            </a:prstGeom>
            <a:solidFill>
              <a:schemeClr val="accent1"/>
            </a:solidFill>
            <a:ln w="3175">
              <a:solidFill>
                <a:srgbClr val="FFFFFF"/>
              </a:solidFill>
            </a:ln>
            <a:effectLst>
              <a:outerShdw blurRad="762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chemeClr val="tx1">
                    <a:lumMod val="50000"/>
                    <a:lumOff val="50000"/>
                  </a:schemeClr>
                </a:solidFill>
                <a:effectLst/>
                <a:uLnTx/>
                <a:uFillTx/>
                <a:latin typeface="+mn-lt"/>
                <a:ea typeface="+mn-ea"/>
                <a:cs typeface="+mn-cs"/>
              </a:endParaRPr>
            </a:p>
          </p:txBody>
        </p:sp>
        <p:sp>
          <p:nvSpPr>
            <p:cNvPr id="43" name="矩形 29"/>
            <p:cNvSpPr/>
            <p:nvPr/>
          </p:nvSpPr>
          <p:spPr>
            <a:xfrm>
              <a:off x="3504874" y="1353111"/>
              <a:ext cx="1764801" cy="1057946"/>
            </a:xfrm>
            <a:custGeom>
              <a:avLst/>
              <a:gdLst/>
              <a:ahLst/>
              <a:cxnLst/>
              <a:rect l="l" t="t" r="r" b="b"/>
              <a:pathLst>
                <a:path w="1801608" h="1080120">
                  <a:moveTo>
                    <a:pt x="566538" y="144016"/>
                  </a:moveTo>
                  <a:cubicBezTo>
                    <a:pt x="347809" y="144016"/>
                    <a:pt x="170494" y="321331"/>
                    <a:pt x="170494" y="540060"/>
                  </a:cubicBezTo>
                  <a:cubicBezTo>
                    <a:pt x="170494" y="758789"/>
                    <a:pt x="347809" y="936104"/>
                    <a:pt x="566538" y="936104"/>
                  </a:cubicBezTo>
                  <a:cubicBezTo>
                    <a:pt x="785267" y="936104"/>
                    <a:pt x="962582" y="758789"/>
                    <a:pt x="962582" y="540060"/>
                  </a:cubicBezTo>
                  <a:cubicBezTo>
                    <a:pt x="962582" y="321331"/>
                    <a:pt x="785267" y="144016"/>
                    <a:pt x="566538" y="144016"/>
                  </a:cubicBezTo>
                  <a:close/>
                  <a:moveTo>
                    <a:pt x="0" y="0"/>
                  </a:moveTo>
                  <a:lnTo>
                    <a:pt x="1649800" y="0"/>
                  </a:lnTo>
                  <a:lnTo>
                    <a:pt x="1649800" y="376201"/>
                  </a:lnTo>
                  <a:lnTo>
                    <a:pt x="1801608" y="550380"/>
                  </a:lnTo>
                  <a:lnTo>
                    <a:pt x="1649800" y="703920"/>
                  </a:lnTo>
                  <a:lnTo>
                    <a:pt x="1649800" y="1080120"/>
                  </a:lnTo>
                  <a:lnTo>
                    <a:pt x="0" y="1080120"/>
                  </a:lnTo>
                  <a:close/>
                </a:path>
              </a:pathLst>
            </a:custGeom>
            <a:solidFill>
              <a:schemeClr val="accent1"/>
            </a:solidFill>
            <a:ln w="3175">
              <a:solidFill>
                <a:srgbClr val="339933"/>
              </a:solidFill>
            </a:ln>
            <a:effectLst>
              <a:outerShdw blurRad="76200" dist="38100" dir="81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000" b="0" i="0" u="none" strike="noStrike" kern="1200" cap="none" spc="0" normalizeH="0" baseline="0" noProof="0">
                <a:ln>
                  <a:noFill/>
                </a:ln>
                <a:solidFill>
                  <a:schemeClr val="lt1"/>
                </a:solidFill>
                <a:effectLst/>
                <a:uLnTx/>
                <a:uFillTx/>
                <a:latin typeface="+mn-lt"/>
                <a:ea typeface="+mn-ea"/>
                <a:cs typeface="+mn-cs"/>
              </a:endParaRPr>
            </a:p>
          </p:txBody>
        </p:sp>
        <p:sp>
          <p:nvSpPr>
            <p:cNvPr id="29729" name="TextBox 14"/>
            <p:cNvSpPr txBox="1"/>
            <p:nvPr/>
          </p:nvSpPr>
          <p:spPr>
            <a:xfrm>
              <a:off x="3758792" y="1516717"/>
              <a:ext cx="564237" cy="763685"/>
            </a:xfrm>
            <a:prstGeom prst="rect">
              <a:avLst/>
            </a:prstGeom>
            <a:noFill/>
            <a:ln w="9525">
              <a:noFill/>
            </a:ln>
          </p:spPr>
          <p:txBody>
            <a:bodyPr anchor="ctr" anchorCtr="1">
              <a:spAutoFit/>
            </a:bodyPr>
            <a:lstStyle/>
            <a:p>
              <a:pPr algn="ctr"/>
              <a:r>
                <a:rPr lang="en-US" altLang="zh-CN" sz="3200" dirty="0">
                  <a:solidFill>
                    <a:schemeClr val="accent1"/>
                  </a:solidFill>
                  <a:latin typeface="Impact" panose="020B0806030902050204" pitchFamily="34" charset="0"/>
                  <a:ea typeface="微软雅黑" panose="020B0503020204020204" pitchFamily="34" charset="-122"/>
                </a:rPr>
                <a:t>02</a:t>
              </a:r>
              <a:endParaRPr lang="zh-CN" altLang="en-US" sz="3200" dirty="0">
                <a:solidFill>
                  <a:schemeClr val="accent1"/>
                </a:solidFill>
                <a:latin typeface="Impact" panose="020B0806030902050204" pitchFamily="34" charset="0"/>
                <a:ea typeface="微软雅黑" panose="020B0503020204020204" pitchFamily="34" charset="-122"/>
              </a:endParaRPr>
            </a:p>
          </p:txBody>
        </p:sp>
        <p:sp>
          <p:nvSpPr>
            <p:cNvPr id="29730" name="TextBox 42"/>
            <p:cNvSpPr txBox="1"/>
            <p:nvPr/>
          </p:nvSpPr>
          <p:spPr>
            <a:xfrm>
              <a:off x="5269496" y="1716282"/>
              <a:ext cx="3416854" cy="439741"/>
            </a:xfrm>
            <a:prstGeom prst="rect">
              <a:avLst/>
            </a:prstGeom>
            <a:noFill/>
            <a:ln w="9525">
              <a:noFill/>
            </a:ln>
          </p:spPr>
          <p:txBody>
            <a:bodyPr anchor="t">
              <a:spAutoFit/>
            </a:bodyPr>
            <a:lstStyle/>
            <a:p>
              <a:r>
                <a:rPr lang="zh-CN" altLang="en-US" sz="1600" b="1" dirty="0">
                  <a:solidFill>
                    <a:schemeClr val="bg1"/>
                  </a:solidFill>
                  <a:latin typeface="Copperplate Gothic Bold" pitchFamily="34" charset="0"/>
                  <a:ea typeface="微软雅黑" panose="020B0503020204020204" pitchFamily="34" charset="-122"/>
                </a:rPr>
                <a:t>水泵控制柜介绍</a:t>
              </a:r>
            </a:p>
          </p:txBody>
        </p:sp>
      </p:grpSp>
      <p:sp>
        <p:nvSpPr>
          <p:cNvPr id="29731" name="TextBox 81"/>
          <p:cNvSpPr txBox="1"/>
          <p:nvPr/>
        </p:nvSpPr>
        <p:spPr>
          <a:xfrm>
            <a:off x="6383338" y="4652963"/>
            <a:ext cx="2736850" cy="338137"/>
          </a:xfrm>
          <a:prstGeom prst="rect">
            <a:avLst/>
          </a:prstGeom>
          <a:noFill/>
          <a:ln w="9525">
            <a:noFill/>
          </a:ln>
        </p:spPr>
        <p:txBody>
          <a:bodyPr anchor="t">
            <a:spAutoFit/>
          </a:bodyPr>
          <a:lstStyle/>
          <a:p>
            <a:r>
              <a:rPr lang="en-US" altLang="zh-CN" sz="1600" b="1" dirty="0">
                <a:solidFill>
                  <a:schemeClr val="bg1"/>
                </a:solidFill>
                <a:latin typeface="Copperplate Gothic Bold" pitchFamily="34" charset="0"/>
                <a:ea typeface="微软雅黑" panose="020B0503020204020204" pitchFamily="34" charset="-122"/>
              </a:rPr>
              <a:t>1</a:t>
            </a:r>
            <a:r>
              <a:rPr lang="zh-CN" altLang="en-US" sz="1600" b="1" dirty="0">
                <a:solidFill>
                  <a:schemeClr val="bg1"/>
                </a:solidFill>
                <a:latin typeface="Copperplate Gothic Bold" pitchFamily="34" charset="0"/>
                <a:ea typeface="微软雅黑" panose="020B0503020204020204" pitchFamily="34" charset="-122"/>
              </a:rPr>
              <a:t>、工作状态查看本地操作</a:t>
            </a:r>
          </a:p>
        </p:txBody>
      </p:sp>
      <p:sp>
        <p:nvSpPr>
          <p:cNvPr id="29732" name="TextBox 81"/>
          <p:cNvSpPr txBox="1"/>
          <p:nvPr/>
        </p:nvSpPr>
        <p:spPr>
          <a:xfrm>
            <a:off x="6383338" y="4941888"/>
            <a:ext cx="2808287" cy="338137"/>
          </a:xfrm>
          <a:prstGeom prst="rect">
            <a:avLst/>
          </a:prstGeom>
          <a:noFill/>
          <a:ln w="9525">
            <a:noFill/>
          </a:ln>
        </p:spPr>
        <p:txBody>
          <a:bodyPr anchor="t">
            <a:spAutoFit/>
          </a:bodyPr>
          <a:lstStyle/>
          <a:p>
            <a:r>
              <a:rPr lang="en-US" altLang="zh-CN" sz="1600" b="1" dirty="0">
                <a:solidFill>
                  <a:schemeClr val="bg1"/>
                </a:solidFill>
                <a:latin typeface="Copperplate Gothic Bold" pitchFamily="34" charset="0"/>
                <a:ea typeface="微软雅黑" panose="020B0503020204020204" pitchFamily="34" charset="-122"/>
              </a:rPr>
              <a:t>2</a:t>
            </a:r>
            <a:r>
              <a:rPr lang="zh-CN" altLang="en-US" sz="1600" b="1" dirty="0">
                <a:solidFill>
                  <a:schemeClr val="bg1"/>
                </a:solidFill>
                <a:latin typeface="Copperplate Gothic Bold" pitchFamily="34" charset="0"/>
                <a:ea typeface="微软雅黑" panose="020B0503020204020204" pitchFamily="34" charset="-122"/>
              </a:rPr>
              <a:t>、工作状态查看</a:t>
            </a:r>
            <a:r>
              <a:rPr lang="en-US" altLang="zh-CN" sz="1600" b="1" dirty="0">
                <a:solidFill>
                  <a:schemeClr val="bg1"/>
                </a:solidFill>
                <a:latin typeface="Copperplate Gothic Bold" pitchFamily="34" charset="0"/>
                <a:ea typeface="微软雅黑" panose="020B0503020204020204" pitchFamily="34" charset="-122"/>
              </a:rPr>
              <a:t>BA</a:t>
            </a:r>
            <a:r>
              <a:rPr lang="zh-CN" altLang="en-US" sz="1600" b="1" dirty="0">
                <a:solidFill>
                  <a:schemeClr val="bg1"/>
                </a:solidFill>
                <a:latin typeface="Copperplate Gothic Bold" pitchFamily="34" charset="0"/>
                <a:ea typeface="微软雅黑" panose="020B0503020204020204" pitchFamily="34" charset="-122"/>
              </a:rPr>
              <a:t>操作</a:t>
            </a:r>
          </a:p>
        </p:txBody>
      </p:sp>
      <p:sp>
        <p:nvSpPr>
          <p:cNvPr id="29733" name="TextBox 81"/>
          <p:cNvSpPr txBox="1"/>
          <p:nvPr/>
        </p:nvSpPr>
        <p:spPr>
          <a:xfrm>
            <a:off x="6418263" y="3717925"/>
            <a:ext cx="2736850" cy="338138"/>
          </a:xfrm>
          <a:prstGeom prst="rect">
            <a:avLst/>
          </a:prstGeom>
          <a:noFill/>
          <a:ln w="9525">
            <a:noFill/>
          </a:ln>
        </p:spPr>
        <p:txBody>
          <a:bodyPr anchor="t">
            <a:spAutoFit/>
          </a:bodyPr>
          <a:lstStyle/>
          <a:p>
            <a:r>
              <a:rPr lang="en-US" altLang="zh-CN" sz="1600" b="1" dirty="0">
                <a:solidFill>
                  <a:schemeClr val="bg1"/>
                </a:solidFill>
                <a:latin typeface="Copperplate Gothic Bold" pitchFamily="34" charset="0"/>
                <a:ea typeface="微软雅黑" panose="020B0503020204020204" pitchFamily="34" charset="-122"/>
              </a:rPr>
              <a:t>1</a:t>
            </a:r>
            <a:r>
              <a:rPr lang="zh-CN" altLang="en-US" sz="1600" b="1" dirty="0">
                <a:solidFill>
                  <a:schemeClr val="bg1"/>
                </a:solidFill>
                <a:latin typeface="Copperplate Gothic Bold" pitchFamily="34" charset="0"/>
                <a:ea typeface="微软雅黑" panose="020B0503020204020204" pitchFamily="34" charset="-122"/>
              </a:rPr>
              <a:t>、开机及关机本地操作</a:t>
            </a:r>
          </a:p>
        </p:txBody>
      </p:sp>
      <p:sp>
        <p:nvSpPr>
          <p:cNvPr id="29734" name="TextBox 81"/>
          <p:cNvSpPr txBox="1"/>
          <p:nvPr/>
        </p:nvSpPr>
        <p:spPr>
          <a:xfrm>
            <a:off x="6418263" y="4011613"/>
            <a:ext cx="2808287" cy="338137"/>
          </a:xfrm>
          <a:prstGeom prst="rect">
            <a:avLst/>
          </a:prstGeom>
          <a:noFill/>
          <a:ln w="9525">
            <a:noFill/>
          </a:ln>
        </p:spPr>
        <p:txBody>
          <a:bodyPr anchor="t">
            <a:spAutoFit/>
          </a:bodyPr>
          <a:lstStyle/>
          <a:p>
            <a:r>
              <a:rPr lang="en-US" altLang="zh-CN" sz="1600" b="1" dirty="0">
                <a:solidFill>
                  <a:schemeClr val="bg1"/>
                </a:solidFill>
                <a:latin typeface="Copperplate Gothic Bold" pitchFamily="34" charset="0"/>
                <a:ea typeface="微软雅黑" panose="020B0503020204020204" pitchFamily="34" charset="-122"/>
              </a:rPr>
              <a:t>2</a:t>
            </a:r>
            <a:r>
              <a:rPr lang="zh-CN" altLang="en-US" sz="1600" b="1" dirty="0">
                <a:solidFill>
                  <a:schemeClr val="bg1"/>
                </a:solidFill>
                <a:latin typeface="Copperplate Gothic Bold" pitchFamily="34" charset="0"/>
                <a:ea typeface="微软雅黑" panose="020B0503020204020204" pitchFamily="34" charset="-122"/>
              </a:rPr>
              <a:t>、关机及关机</a:t>
            </a:r>
            <a:r>
              <a:rPr lang="en-US" altLang="zh-CN" sz="1600" b="1" dirty="0">
                <a:solidFill>
                  <a:schemeClr val="bg1"/>
                </a:solidFill>
                <a:latin typeface="Copperplate Gothic Bold" pitchFamily="34" charset="0"/>
                <a:ea typeface="微软雅黑" panose="020B0503020204020204" pitchFamily="34" charset="-122"/>
              </a:rPr>
              <a:t>BA</a:t>
            </a:r>
            <a:r>
              <a:rPr lang="zh-CN" altLang="en-US" sz="1600" b="1" dirty="0">
                <a:solidFill>
                  <a:schemeClr val="bg1"/>
                </a:solidFill>
                <a:latin typeface="Copperplate Gothic Bold" pitchFamily="34" charset="0"/>
                <a:ea typeface="微软雅黑" panose="020B0503020204020204" pitchFamily="34" charset="-122"/>
              </a:rPr>
              <a:t>操作</a:t>
            </a:r>
          </a:p>
        </p:txBody>
      </p:sp>
      <p:sp>
        <p:nvSpPr>
          <p:cNvPr id="29735" name="TextBox 42"/>
          <p:cNvSpPr txBox="1"/>
          <p:nvPr/>
        </p:nvSpPr>
        <p:spPr>
          <a:xfrm>
            <a:off x="4568825" y="3028950"/>
            <a:ext cx="5126038" cy="336550"/>
          </a:xfrm>
          <a:prstGeom prst="rect">
            <a:avLst/>
          </a:prstGeom>
          <a:noFill/>
          <a:ln w="9525">
            <a:noFill/>
          </a:ln>
        </p:spPr>
        <p:txBody>
          <a:bodyPr anchor="t">
            <a:spAutoFit/>
          </a:bodyPr>
          <a:lstStyle/>
          <a:p>
            <a:r>
              <a:rPr lang="zh-CN" altLang="en-US" sz="1600" b="1" dirty="0">
                <a:solidFill>
                  <a:schemeClr val="bg1"/>
                </a:solidFill>
                <a:latin typeface="Copperplate Gothic Bold" pitchFamily="34" charset="0"/>
                <a:ea typeface="微软雅黑" panose="020B0503020204020204" pitchFamily="34" charset="-122"/>
              </a:rPr>
              <a:t>水泵介绍</a:t>
            </a:r>
          </a:p>
        </p:txBody>
      </p:sp>
    </p:spTree>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灯片编号占位符 1"/>
          <p:cNvSpPr>
            <a:spLocks noGrp="1"/>
          </p:cNvSpPr>
          <p:nvPr>
            <p:ph type="sldNum" sz="quarter" idx="4"/>
          </p:nvPr>
        </p:nvSpPr>
        <p:spPr/>
        <p:txBody>
          <a:bodyPr wrap="square" lIns="0" tIns="0" rIns="0" bIns="0" anchor="ctr" anchorCtr="1"/>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Copperplate Gothic Bold" pitchFamily="34" charset="0"/>
                <a:ea typeface="微软雅黑" panose="020B0503020204020204" pitchFamily="34"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opperplate Gothic Bold" pitchFamily="34" charset="0"/>
                <a:ea typeface="微软雅黑" panose="020B0503020204020204" pitchFamily="34"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opperplate Gothic Bold" pitchFamily="34" charset="0"/>
                <a:ea typeface="微软雅黑" panose="020B0503020204020204" pitchFamily="34"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opperplate Gothic Bold" pitchFamily="34" charset="0"/>
                <a:ea typeface="微软雅黑" panose="020B0503020204020204" pitchFamily="34"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opperplate Gothic Bold" pitchFamily="34" charset="0"/>
                <a:ea typeface="微软雅黑" panose="020B0503020204020204" pitchFamily="34" charset="-122"/>
                <a:cs typeface="+mn-cs"/>
              </a:defRPr>
            </a:lvl5pPr>
          </a:lstStyle>
          <a:p>
            <a:pPr lvl="0" algn="ctr"/>
            <a:fld id="{9A0DB2DC-4C9A-4742-B13C-FB6460FD3503}" type="slidenum">
              <a:rPr lang="zh-CN" altLang="en-US" sz="1200" dirty="0">
                <a:solidFill>
                  <a:schemeClr val="bg1"/>
                </a:solidFill>
                <a:latin typeface="Copperplate Gothic Bold" pitchFamily="34" charset="0"/>
                <a:ea typeface="微软雅黑" panose="020B0503020204020204" pitchFamily="34" charset="-122"/>
              </a:rPr>
              <a:pPr lvl="0" algn="ctr"/>
              <a:t>4</a:t>
            </a:fld>
            <a:endParaRPr lang="zh-CN" altLang="en-US" sz="1200" dirty="0">
              <a:solidFill>
                <a:schemeClr val="bg1"/>
              </a:solidFill>
              <a:latin typeface="Copperplate Gothic Bold" pitchFamily="34" charset="0"/>
              <a:ea typeface="微软雅黑" panose="020B0503020204020204" pitchFamily="34" charset="-122"/>
            </a:endParaRPr>
          </a:p>
        </p:txBody>
      </p:sp>
      <p:sp>
        <p:nvSpPr>
          <p:cNvPr id="31746" name="TextBox 5"/>
          <p:cNvSpPr txBox="1"/>
          <p:nvPr/>
        </p:nvSpPr>
        <p:spPr>
          <a:xfrm>
            <a:off x="1703388" y="404813"/>
            <a:ext cx="8856662" cy="460375"/>
          </a:xfrm>
          <a:prstGeom prst="rect">
            <a:avLst/>
          </a:prstGeom>
          <a:noFill/>
          <a:ln w="9525">
            <a:noFill/>
          </a:ln>
        </p:spPr>
        <p:txBody>
          <a:bodyPr anchor="t">
            <a:spAutoFit/>
          </a:bodyPr>
          <a:lstStyle/>
          <a:p>
            <a:r>
              <a:rPr lang="zh-CN" altLang="en-US" sz="2400" b="1" dirty="0">
                <a:solidFill>
                  <a:schemeClr val="accent1"/>
                </a:solidFill>
                <a:latin typeface="Copperplate Gothic Bold" pitchFamily="34" charset="0"/>
                <a:ea typeface="微软雅黑" panose="020B0503020204020204" pitchFamily="34" charset="-122"/>
              </a:rPr>
              <a:t>水泵控制柜介绍</a:t>
            </a:r>
          </a:p>
        </p:txBody>
      </p:sp>
      <p:graphicFrame>
        <p:nvGraphicFramePr>
          <p:cNvPr id="5" name="表格 4"/>
          <p:cNvGraphicFramePr>
            <a:graphicFrameLocks noGrp="1"/>
          </p:cNvGraphicFramePr>
          <p:nvPr/>
        </p:nvGraphicFramePr>
        <p:xfrm>
          <a:off x="307975" y="1182688"/>
          <a:ext cx="11377295" cy="4886325"/>
        </p:xfrm>
        <a:graphic>
          <a:graphicData uri="http://schemas.openxmlformats.org/drawingml/2006/table">
            <a:tbl>
              <a:tblPr firstRow="1" bandRow="1">
                <a:tableStyleId>{5C22544A-7EE6-4342-B048-85BDC9FD1C3A}</a:tableStyleId>
              </a:tblPr>
              <a:tblGrid>
                <a:gridCol w="2458720"/>
                <a:gridCol w="8918575"/>
              </a:tblGrid>
              <a:tr h="920115">
                <a:tc>
                  <a:txBody>
                    <a:bodyPr/>
                    <a:lstStyle/>
                    <a:p>
                      <a:pPr algn="ctr"/>
                      <a:r>
                        <a:rPr lang="zh-CN" altLang="en-US" dirty="0"/>
                        <a:t>名称</a:t>
                      </a:r>
                    </a:p>
                  </a:txBody>
                  <a:tcPr/>
                </a:tc>
                <a:tc>
                  <a:txBody>
                    <a:bodyPr/>
                    <a:lstStyle/>
                    <a:p>
                      <a:pPr algn="ctr"/>
                      <a:r>
                        <a:rPr lang="zh-CN" altLang="en-US" dirty="0"/>
                        <a:t>说明</a:t>
                      </a:r>
                    </a:p>
                    <a:p>
                      <a:pPr algn="ctr"/>
                      <a:endParaRPr lang="zh-CN" altLang="en-US" dirty="0"/>
                    </a:p>
                  </a:txBody>
                  <a:tcPr/>
                </a:tc>
              </a:tr>
              <a:tr h="1251585">
                <a:tc>
                  <a:txBody>
                    <a:bodyPr/>
                    <a:lstStyle/>
                    <a:p>
                      <a:r>
                        <a:rPr lang="en-US" altLang="zh-CN" dirty="0"/>
                        <a:t>1</a:t>
                      </a:r>
                      <a:r>
                        <a:rPr lang="zh-CN" altLang="en-US" dirty="0"/>
                        <a:t>、</a:t>
                      </a:r>
                    </a:p>
                    <a:p>
                      <a:r>
                        <a:rPr lang="zh-CN" altLang="en-US" dirty="0"/>
                        <a:t>   </a:t>
                      </a:r>
                      <a:r>
                        <a:rPr lang="zh-CN" altLang="en-US" sz="2000" dirty="0">
                          <a:solidFill>
                            <a:schemeClr val="tx1"/>
                          </a:solidFill>
                          <a:uFillTx/>
                        </a:rPr>
                        <a:t>冷却泵控制柜</a:t>
                      </a:r>
                    </a:p>
                  </a:txBody>
                  <a:tcPr/>
                </a:tc>
                <a:tc>
                  <a:txBody>
                    <a:bodyPr/>
                    <a:lstStyle/>
                    <a:p>
                      <a:pPr algn="l"/>
                      <a:endParaRPr lang="zh-CN" altLang="en-US" sz="1800" dirty="0">
                        <a:solidFill>
                          <a:schemeClr val="tx1"/>
                        </a:solidFill>
                        <a:uFillTx/>
                      </a:endParaRPr>
                    </a:p>
                    <a:p>
                      <a:pPr algn="l"/>
                      <a:r>
                        <a:rPr lang="zh-CN" altLang="en-US" sz="1800" dirty="0">
                          <a:solidFill>
                            <a:schemeClr val="tx1"/>
                          </a:solidFill>
                          <a:uFillTx/>
                        </a:rPr>
                        <a:t>水泵控制柜具有过载、短路、缺相保护以及泵体漏水，电机超温及漏电等多种保护功能及齐全的状态显示，冷却泵控制柜位于模组</a:t>
                      </a:r>
                      <a:r>
                        <a:rPr lang="zh-CN" altLang="en-US" sz="1800" dirty="0" smtClean="0">
                          <a:solidFill>
                            <a:schemeClr val="tx1"/>
                          </a:solidFill>
                          <a:uFillTx/>
                        </a:rPr>
                        <a:t>冷冻站内</a:t>
                      </a:r>
                      <a:r>
                        <a:rPr lang="zh-CN" altLang="en-US" sz="1800" dirty="0">
                          <a:solidFill>
                            <a:schemeClr val="tx1"/>
                          </a:solidFill>
                          <a:uFillTx/>
                        </a:rPr>
                        <a:t>，</a:t>
                      </a:r>
                      <a:r>
                        <a:rPr lang="zh-CN" altLang="en-US" sz="1800" dirty="0">
                          <a:solidFill>
                            <a:schemeClr val="tx1"/>
                          </a:solidFill>
                          <a:uFillTx/>
                          <a:sym typeface="+mn-ea"/>
                        </a:rPr>
                        <a:t>用于供水控制，</a:t>
                      </a:r>
                      <a:r>
                        <a:rPr lang="zh-CN" altLang="en-US" sz="1800" dirty="0">
                          <a:solidFill>
                            <a:schemeClr val="tx1"/>
                          </a:solidFill>
                          <a:uFillTx/>
                        </a:rPr>
                        <a:t>开启冷却泵时需先前往</a:t>
                      </a:r>
                      <a:r>
                        <a:rPr lang="zh-CN" altLang="en-US" sz="1800" dirty="0" smtClean="0">
                          <a:solidFill>
                            <a:schemeClr val="tx1"/>
                          </a:solidFill>
                          <a:uFillTx/>
                        </a:rPr>
                        <a:t>冷冻站操</a:t>
                      </a:r>
                      <a:r>
                        <a:rPr lang="zh-CN" altLang="en-US" sz="1800" dirty="0">
                          <a:solidFill>
                            <a:schemeClr val="tx1"/>
                          </a:solidFill>
                          <a:uFillTx/>
                        </a:rPr>
                        <a:t>控冷却泵控制柜来控制水泵的本地或远程启停；</a:t>
                      </a:r>
                    </a:p>
                  </a:txBody>
                  <a:tcPr/>
                </a:tc>
              </a:tr>
              <a:tr h="1251585">
                <a:tc>
                  <a:txBody>
                    <a:bodyPr/>
                    <a:lstStyle/>
                    <a:p>
                      <a:pPr algn="l"/>
                      <a:r>
                        <a:rPr lang="en-US" altLang="zh-CN" dirty="0"/>
                        <a:t>2</a:t>
                      </a:r>
                      <a:r>
                        <a:rPr lang="zh-CN" altLang="en-US" dirty="0"/>
                        <a:t>、</a:t>
                      </a:r>
                    </a:p>
                    <a:p>
                      <a:pPr algn="l"/>
                      <a:r>
                        <a:rPr lang="zh-CN" altLang="en-US" sz="2000" dirty="0">
                          <a:solidFill>
                            <a:schemeClr val="tx1"/>
                          </a:solidFill>
                          <a:uFillTx/>
                        </a:rPr>
                        <a:t>  冷冻一次泵控制柜</a:t>
                      </a:r>
                    </a:p>
                  </a:txBody>
                  <a:tcPr/>
                </a:tc>
                <a:tc>
                  <a:txBody>
                    <a:bodyPr/>
                    <a:lstStyle/>
                    <a:p>
                      <a:pPr algn="ctr"/>
                      <a:endParaRPr lang="zh-CN" altLang="en-US" sz="1800" dirty="0">
                        <a:solidFill>
                          <a:schemeClr val="tx1"/>
                        </a:solidFill>
                        <a:uFillTx/>
                      </a:endParaRPr>
                    </a:p>
                    <a:p>
                      <a:pPr algn="l"/>
                      <a:r>
                        <a:rPr lang="zh-CN" altLang="en-US" sz="1800" dirty="0">
                          <a:solidFill>
                            <a:schemeClr val="tx1"/>
                          </a:solidFill>
                          <a:uFillTx/>
                          <a:sym typeface="+mn-ea"/>
                        </a:rPr>
                        <a:t>水泵控制柜具有过载、短路、缺相保护以及泵体漏水，电机超温及漏电等多种保护功能及齐全的状态显示冷冻一次泵控制柜位于模组</a:t>
                      </a:r>
                      <a:r>
                        <a:rPr lang="zh-CN" altLang="en-US" sz="1800" dirty="0" smtClean="0">
                          <a:solidFill>
                            <a:schemeClr val="tx1"/>
                          </a:solidFill>
                          <a:uFillTx/>
                          <a:sym typeface="+mn-ea"/>
                        </a:rPr>
                        <a:t>冷冻站内</a:t>
                      </a:r>
                      <a:r>
                        <a:rPr lang="zh-CN" altLang="en-US" sz="1800" dirty="0">
                          <a:solidFill>
                            <a:schemeClr val="tx1"/>
                          </a:solidFill>
                          <a:uFillTx/>
                          <a:sym typeface="+mn-ea"/>
                        </a:rPr>
                        <a:t>，用于供水控制，开启冷冻一次泵时需先前往</a:t>
                      </a:r>
                      <a:r>
                        <a:rPr lang="zh-CN" altLang="en-US" sz="1800" dirty="0" smtClean="0">
                          <a:solidFill>
                            <a:schemeClr val="tx1"/>
                          </a:solidFill>
                          <a:uFillTx/>
                          <a:sym typeface="+mn-ea"/>
                        </a:rPr>
                        <a:t>冷冻站操</a:t>
                      </a:r>
                      <a:r>
                        <a:rPr lang="zh-CN" altLang="en-US" sz="1800" dirty="0">
                          <a:solidFill>
                            <a:schemeClr val="tx1"/>
                          </a:solidFill>
                          <a:uFillTx/>
                          <a:sym typeface="+mn-ea"/>
                        </a:rPr>
                        <a:t>控冷冻一次泵控制柜来控制水泵的本地或远程启停；</a:t>
                      </a:r>
                    </a:p>
                  </a:txBody>
                  <a:tcPr/>
                </a:tc>
              </a:tr>
              <a:tr h="1250950">
                <a:tc>
                  <a:txBody>
                    <a:bodyPr/>
                    <a:lstStyle/>
                    <a:p>
                      <a:r>
                        <a:rPr lang="en-US" altLang="zh-CN" dirty="0"/>
                        <a:t>3</a:t>
                      </a:r>
                      <a:r>
                        <a:rPr lang="zh-CN" altLang="en-US" dirty="0"/>
                        <a:t>、</a:t>
                      </a:r>
                    </a:p>
                    <a:p>
                      <a:r>
                        <a:rPr lang="zh-CN" altLang="en-US" sz="2000" dirty="0">
                          <a:solidFill>
                            <a:schemeClr val="tx1"/>
                          </a:solidFill>
                          <a:uFillTx/>
                        </a:rPr>
                        <a:t>  冷冻二次泵控制柜</a:t>
                      </a:r>
                    </a:p>
                  </a:txBody>
                  <a:tcPr/>
                </a:tc>
                <a:tc>
                  <a:txBody>
                    <a:bodyPr/>
                    <a:lstStyle/>
                    <a:p>
                      <a:pPr algn="l"/>
                      <a:endParaRPr lang="zh-CN" altLang="en-US" sz="1800" dirty="0">
                        <a:solidFill>
                          <a:schemeClr val="tx1"/>
                        </a:solidFill>
                        <a:uFillTx/>
                        <a:sym typeface="+mn-ea"/>
                      </a:endParaRPr>
                    </a:p>
                    <a:p>
                      <a:pPr algn="l"/>
                      <a:r>
                        <a:rPr lang="zh-CN" altLang="en-US" sz="1800" dirty="0">
                          <a:solidFill>
                            <a:schemeClr val="tx1"/>
                          </a:solidFill>
                          <a:uFillTx/>
                          <a:sym typeface="+mn-ea"/>
                        </a:rPr>
                        <a:t>冷冻二次泵</a:t>
                      </a:r>
                      <a:r>
                        <a:rPr lang="zh-CN" altLang="en-US" sz="1800" dirty="0" smtClean="0">
                          <a:solidFill>
                            <a:schemeClr val="tx1"/>
                          </a:solidFill>
                          <a:uFillTx/>
                          <a:sym typeface="+mn-ea"/>
                        </a:rPr>
                        <a:t>为</a:t>
                      </a:r>
                      <a:r>
                        <a:rPr lang="en-US" altLang="zh-CN" sz="1800" dirty="0" smtClean="0">
                          <a:solidFill>
                            <a:schemeClr val="tx1"/>
                          </a:solidFill>
                          <a:uFillTx/>
                          <a:sym typeface="+mn-ea"/>
                        </a:rPr>
                        <a:t>UPS</a:t>
                      </a:r>
                      <a:r>
                        <a:rPr lang="zh-CN" altLang="en-US" sz="1800" dirty="0">
                          <a:solidFill>
                            <a:schemeClr val="tx1"/>
                          </a:solidFill>
                          <a:uFillTx/>
                          <a:sym typeface="+mn-ea"/>
                        </a:rPr>
                        <a:t>电源系统，水泵控制柜具有过载、短路、缺相保护以及泵体漏水，电机超温及漏电等多种保护功能及齐全的状态显示冷冻二次泵控制柜位于模</a:t>
                      </a:r>
                      <a:r>
                        <a:rPr lang="zh-CN" altLang="en-US" sz="1800" dirty="0" smtClean="0">
                          <a:solidFill>
                            <a:schemeClr val="tx1"/>
                          </a:solidFill>
                          <a:uFillTx/>
                          <a:sym typeface="+mn-ea"/>
                        </a:rPr>
                        <a:t>组冷冻站内</a:t>
                      </a:r>
                      <a:r>
                        <a:rPr lang="zh-CN" altLang="en-US" sz="1800" dirty="0">
                          <a:solidFill>
                            <a:schemeClr val="tx1"/>
                          </a:solidFill>
                          <a:uFillTx/>
                          <a:sym typeface="+mn-ea"/>
                        </a:rPr>
                        <a:t>，用于供水控制，开启冷冻二次泵时需先前往</a:t>
                      </a:r>
                      <a:r>
                        <a:rPr lang="zh-CN" altLang="en-US" sz="1800" dirty="0" smtClean="0">
                          <a:solidFill>
                            <a:schemeClr val="tx1"/>
                          </a:solidFill>
                          <a:uFillTx/>
                          <a:sym typeface="+mn-ea"/>
                        </a:rPr>
                        <a:t>冷冻站操</a:t>
                      </a:r>
                      <a:r>
                        <a:rPr lang="zh-CN" altLang="en-US" sz="1800" dirty="0">
                          <a:solidFill>
                            <a:schemeClr val="tx1"/>
                          </a:solidFill>
                          <a:uFillTx/>
                          <a:sym typeface="+mn-ea"/>
                        </a:rPr>
                        <a:t>控冷冻二次泵控制柜来控制水泵的本地或远程启停。</a:t>
                      </a:r>
                      <a:endParaRPr lang="zh-CN" altLang="en-US" sz="1800" dirty="0" smtClean="0">
                        <a:solidFill>
                          <a:schemeClr val="tx1"/>
                        </a:solidFill>
                        <a:uFillTx/>
                        <a:sym typeface="+mn-ea"/>
                      </a:endParaRPr>
                    </a:p>
                  </a:txBody>
                  <a:tcPr/>
                </a:tc>
              </a:tr>
            </a:tbl>
          </a:graphicData>
        </a:graphic>
      </p:graphicFrame>
    </p:spTree>
  </p:cSld>
  <p:clrMapOvr>
    <a:masterClrMapping/>
  </p:clrMapOvr>
  <p:transition spd="med">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灯片编号占位符 1"/>
          <p:cNvSpPr>
            <a:spLocks noGrp="1"/>
          </p:cNvSpPr>
          <p:nvPr>
            <p:ph type="sldNum" sz="quarter" idx="4"/>
          </p:nvPr>
        </p:nvSpPr>
        <p:spPr/>
        <p:txBody>
          <a:bodyPr wrap="square" lIns="0" tIns="0" rIns="0" bIns="0" anchor="ctr" anchorCtr="1"/>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Copperplate Gothic Bold" pitchFamily="34" charset="0"/>
                <a:ea typeface="微软雅黑" panose="020B0503020204020204" pitchFamily="34"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opperplate Gothic Bold" pitchFamily="34" charset="0"/>
                <a:ea typeface="微软雅黑" panose="020B0503020204020204" pitchFamily="34"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opperplate Gothic Bold" pitchFamily="34" charset="0"/>
                <a:ea typeface="微软雅黑" panose="020B0503020204020204" pitchFamily="34"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opperplate Gothic Bold" pitchFamily="34" charset="0"/>
                <a:ea typeface="微软雅黑" panose="020B0503020204020204" pitchFamily="34"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opperplate Gothic Bold" pitchFamily="34" charset="0"/>
                <a:ea typeface="微软雅黑" panose="020B0503020204020204" pitchFamily="34" charset="-122"/>
                <a:cs typeface="+mn-cs"/>
              </a:defRPr>
            </a:lvl5pPr>
          </a:lstStyle>
          <a:p>
            <a:pPr lvl="0" algn="ctr"/>
            <a:fld id="{9A0DB2DC-4C9A-4742-B13C-FB6460FD3503}" type="slidenum">
              <a:rPr lang="zh-CN" altLang="en-US" sz="1200" dirty="0">
                <a:solidFill>
                  <a:schemeClr val="bg1"/>
                </a:solidFill>
                <a:latin typeface="Copperplate Gothic Bold" pitchFamily="34" charset="0"/>
                <a:ea typeface="微软雅黑" panose="020B0503020204020204" pitchFamily="34" charset="-122"/>
              </a:rPr>
              <a:pPr lvl="0" algn="ctr"/>
              <a:t>5</a:t>
            </a:fld>
            <a:endParaRPr lang="zh-CN" altLang="en-US" sz="1200" dirty="0">
              <a:solidFill>
                <a:schemeClr val="bg1"/>
              </a:solidFill>
              <a:latin typeface="Copperplate Gothic Bold" pitchFamily="34" charset="0"/>
              <a:ea typeface="微软雅黑" panose="020B0503020204020204" pitchFamily="34" charset="-122"/>
            </a:endParaRPr>
          </a:p>
        </p:txBody>
      </p:sp>
      <p:sp>
        <p:nvSpPr>
          <p:cNvPr id="32770" name="TextBox 5"/>
          <p:cNvSpPr txBox="1"/>
          <p:nvPr/>
        </p:nvSpPr>
        <p:spPr>
          <a:xfrm>
            <a:off x="1703388" y="404813"/>
            <a:ext cx="8856662" cy="460375"/>
          </a:xfrm>
          <a:prstGeom prst="rect">
            <a:avLst/>
          </a:prstGeom>
          <a:noFill/>
          <a:ln w="9525">
            <a:noFill/>
          </a:ln>
        </p:spPr>
        <p:txBody>
          <a:bodyPr anchor="t">
            <a:spAutoFit/>
          </a:bodyPr>
          <a:lstStyle/>
          <a:p>
            <a:r>
              <a:rPr lang="zh-CN" altLang="en-US" sz="2400" b="1" dirty="0">
                <a:solidFill>
                  <a:schemeClr val="accent1"/>
                </a:solidFill>
                <a:latin typeface="Copperplate Gothic Bold" pitchFamily="34" charset="0"/>
                <a:ea typeface="微软雅黑" panose="020B0503020204020204" pitchFamily="34" charset="-122"/>
              </a:rPr>
              <a:t>水泵控制柜介绍</a:t>
            </a:r>
          </a:p>
        </p:txBody>
      </p:sp>
      <p:pic>
        <p:nvPicPr>
          <p:cNvPr id="1026" name="Picture 2" descr="C:\Users\sony\AppData\Local\Temp\WeChat Files\1f1b0a5fb323b49cd72a92c3717b4b0.jpg"/>
          <p:cNvPicPr>
            <a:picLocks noChangeAspect="1" noChangeArrowheads="1"/>
          </p:cNvPicPr>
          <p:nvPr/>
        </p:nvPicPr>
        <p:blipFill>
          <a:blip r:embed="rId2" cstate="print"/>
          <a:srcRect/>
          <a:stretch>
            <a:fillRect/>
          </a:stretch>
        </p:blipFill>
        <p:spPr bwMode="auto">
          <a:xfrm>
            <a:off x="263595" y="1196845"/>
            <a:ext cx="3780263" cy="5040350"/>
          </a:xfrm>
          <a:prstGeom prst="rect">
            <a:avLst/>
          </a:prstGeom>
          <a:noFill/>
        </p:spPr>
      </p:pic>
      <p:pic>
        <p:nvPicPr>
          <p:cNvPr id="1027" name="Picture 3" descr="C:\Users\sony\AppData\Local\Temp\WeChat Files\50332d1aee7bd6913251bad28408dc9.jpg"/>
          <p:cNvPicPr>
            <a:picLocks noChangeAspect="1" noChangeArrowheads="1"/>
          </p:cNvPicPr>
          <p:nvPr/>
        </p:nvPicPr>
        <p:blipFill>
          <a:blip r:embed="rId3" cstate="print"/>
          <a:srcRect/>
          <a:stretch>
            <a:fillRect/>
          </a:stretch>
        </p:blipFill>
        <p:spPr bwMode="auto">
          <a:xfrm>
            <a:off x="4223870" y="1196844"/>
            <a:ext cx="3780000" cy="5040000"/>
          </a:xfrm>
          <a:prstGeom prst="rect">
            <a:avLst/>
          </a:prstGeom>
          <a:noFill/>
        </p:spPr>
      </p:pic>
      <p:pic>
        <p:nvPicPr>
          <p:cNvPr id="1028" name="Picture 4" descr="C:\Users\sony\AppData\Local\Temp\WeChat Files\4d3cf80e91d5bf220a63a5ab99d9f4e.jpg"/>
          <p:cNvPicPr>
            <a:picLocks noChangeAspect="1" noChangeArrowheads="1"/>
          </p:cNvPicPr>
          <p:nvPr/>
        </p:nvPicPr>
        <p:blipFill>
          <a:blip r:embed="rId4" cstate="print"/>
          <a:srcRect/>
          <a:stretch>
            <a:fillRect/>
          </a:stretch>
        </p:blipFill>
        <p:spPr bwMode="auto">
          <a:xfrm>
            <a:off x="8184145" y="1196844"/>
            <a:ext cx="3780000" cy="5040000"/>
          </a:xfrm>
          <a:prstGeom prst="rect">
            <a:avLst/>
          </a:prstGeom>
          <a:noFill/>
        </p:spPr>
      </p:pic>
      <p:sp>
        <p:nvSpPr>
          <p:cNvPr id="10" name="矩形标注 9"/>
          <p:cNvSpPr/>
          <p:nvPr/>
        </p:nvSpPr>
        <p:spPr>
          <a:xfrm>
            <a:off x="263595" y="1196845"/>
            <a:ext cx="2232155" cy="612648"/>
          </a:xfrm>
          <a:prstGeom prst="wedgeRectCallout">
            <a:avLst>
              <a:gd name="adj1" fmla="val 19661"/>
              <a:gd name="adj2" fmla="val 21041"/>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tx1"/>
                </a:solidFill>
                <a:latin typeface="+mn-ea"/>
              </a:rPr>
              <a:t>二次泵控制柜</a:t>
            </a:r>
            <a:endParaRPr lang="zh-CN" altLang="en-US" dirty="0">
              <a:solidFill>
                <a:schemeClr val="tx1"/>
              </a:solidFill>
              <a:latin typeface="+mn-ea"/>
            </a:endParaRPr>
          </a:p>
        </p:txBody>
      </p:sp>
      <p:sp>
        <p:nvSpPr>
          <p:cNvPr id="11" name="矩形标注 10"/>
          <p:cNvSpPr/>
          <p:nvPr/>
        </p:nvSpPr>
        <p:spPr>
          <a:xfrm>
            <a:off x="4223870" y="1196845"/>
            <a:ext cx="2232155" cy="612648"/>
          </a:xfrm>
          <a:prstGeom prst="wedgeRectCallout">
            <a:avLst>
              <a:gd name="adj1" fmla="val 19661"/>
              <a:gd name="adj2" fmla="val 21041"/>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tx1"/>
                </a:solidFill>
                <a:latin typeface="+mn-ea"/>
              </a:rPr>
              <a:t>一次泵控制柜</a:t>
            </a:r>
            <a:endParaRPr lang="zh-CN" altLang="en-US" dirty="0">
              <a:solidFill>
                <a:schemeClr val="tx1"/>
              </a:solidFill>
              <a:latin typeface="+mn-ea"/>
            </a:endParaRPr>
          </a:p>
        </p:txBody>
      </p:sp>
      <p:sp>
        <p:nvSpPr>
          <p:cNvPr id="12" name="矩形标注 11"/>
          <p:cNvSpPr/>
          <p:nvPr/>
        </p:nvSpPr>
        <p:spPr>
          <a:xfrm>
            <a:off x="8184145" y="1196845"/>
            <a:ext cx="2232155" cy="612648"/>
          </a:xfrm>
          <a:prstGeom prst="wedgeRectCallout">
            <a:avLst>
              <a:gd name="adj1" fmla="val 19661"/>
              <a:gd name="adj2" fmla="val 21041"/>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tx1"/>
                </a:solidFill>
                <a:latin typeface="+mn-ea"/>
              </a:rPr>
              <a:t>冷却泵控制柜</a:t>
            </a:r>
            <a:endParaRPr lang="zh-CN" altLang="en-US" dirty="0">
              <a:solidFill>
                <a:schemeClr val="tx1"/>
              </a:solidFill>
              <a:latin typeface="+mn-ea"/>
            </a:endParaRPr>
          </a:p>
        </p:txBody>
      </p:sp>
    </p:spTree>
  </p:cSld>
  <p:clrMapOvr>
    <a:masterClrMapping/>
  </p:clrMapOvr>
  <p:transition spd="med">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灯片编号占位符 1"/>
          <p:cNvSpPr>
            <a:spLocks noGrp="1"/>
          </p:cNvSpPr>
          <p:nvPr>
            <p:ph type="sldNum" sz="quarter" idx="4"/>
          </p:nvPr>
        </p:nvSpPr>
        <p:spPr/>
        <p:txBody>
          <a:bodyPr wrap="square" lIns="0" tIns="0" rIns="0" bIns="0" anchor="ctr" anchorCtr="1"/>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Copperplate Gothic Bold" pitchFamily="34" charset="0"/>
                <a:ea typeface="微软雅黑" panose="020B0503020204020204" pitchFamily="34"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opperplate Gothic Bold" pitchFamily="34" charset="0"/>
                <a:ea typeface="微软雅黑" panose="020B0503020204020204" pitchFamily="34"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opperplate Gothic Bold" pitchFamily="34" charset="0"/>
                <a:ea typeface="微软雅黑" panose="020B0503020204020204" pitchFamily="34"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opperplate Gothic Bold" pitchFamily="34" charset="0"/>
                <a:ea typeface="微软雅黑" panose="020B0503020204020204" pitchFamily="34"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opperplate Gothic Bold" pitchFamily="34" charset="0"/>
                <a:ea typeface="微软雅黑" panose="020B0503020204020204" pitchFamily="34" charset="-122"/>
                <a:cs typeface="+mn-cs"/>
              </a:defRPr>
            </a:lvl5pPr>
          </a:lstStyle>
          <a:p>
            <a:pPr lvl="0" algn="ctr"/>
            <a:fld id="{9A0DB2DC-4C9A-4742-B13C-FB6460FD3503}" type="slidenum">
              <a:rPr lang="zh-CN" altLang="en-US" sz="1200" dirty="0">
                <a:solidFill>
                  <a:schemeClr val="bg1"/>
                </a:solidFill>
                <a:latin typeface="Copperplate Gothic Bold" pitchFamily="34" charset="0"/>
                <a:ea typeface="微软雅黑" panose="020B0503020204020204" pitchFamily="34" charset="-122"/>
              </a:rPr>
              <a:pPr lvl="0" algn="ctr"/>
              <a:t>6</a:t>
            </a:fld>
            <a:endParaRPr lang="zh-CN" altLang="en-US" sz="1200" dirty="0">
              <a:solidFill>
                <a:schemeClr val="bg1"/>
              </a:solidFill>
              <a:latin typeface="Copperplate Gothic Bold" pitchFamily="34" charset="0"/>
              <a:ea typeface="微软雅黑" panose="020B0503020204020204" pitchFamily="34" charset="-122"/>
            </a:endParaRPr>
          </a:p>
        </p:txBody>
      </p:sp>
      <p:sp>
        <p:nvSpPr>
          <p:cNvPr id="33794" name="TextBox 5"/>
          <p:cNvSpPr txBox="1"/>
          <p:nvPr/>
        </p:nvSpPr>
        <p:spPr>
          <a:xfrm>
            <a:off x="1703388" y="404813"/>
            <a:ext cx="8856662" cy="460375"/>
          </a:xfrm>
          <a:prstGeom prst="rect">
            <a:avLst/>
          </a:prstGeom>
          <a:noFill/>
          <a:ln w="9525">
            <a:noFill/>
          </a:ln>
        </p:spPr>
        <p:txBody>
          <a:bodyPr anchor="t">
            <a:spAutoFit/>
          </a:bodyPr>
          <a:lstStyle/>
          <a:p>
            <a:r>
              <a:rPr lang="zh-CN" altLang="en-US" sz="2400" b="1" dirty="0">
                <a:solidFill>
                  <a:schemeClr val="accent1"/>
                </a:solidFill>
                <a:latin typeface="Copperplate Gothic Bold" pitchFamily="34" charset="0"/>
                <a:ea typeface="微软雅黑" panose="020B0503020204020204" pitchFamily="34" charset="-122"/>
              </a:rPr>
              <a:t>冷却泵控制柜介绍</a:t>
            </a:r>
          </a:p>
        </p:txBody>
      </p:sp>
      <p:pic>
        <p:nvPicPr>
          <p:cNvPr id="2050" name="Picture 2"/>
          <p:cNvPicPr>
            <a:picLocks noChangeAspect="1" noChangeArrowheads="1"/>
          </p:cNvPicPr>
          <p:nvPr/>
        </p:nvPicPr>
        <p:blipFill>
          <a:blip r:embed="rId2" cstate="print"/>
          <a:srcRect/>
          <a:stretch>
            <a:fillRect/>
          </a:stretch>
        </p:blipFill>
        <p:spPr bwMode="auto">
          <a:xfrm>
            <a:off x="2927780" y="1052835"/>
            <a:ext cx="7104493" cy="5328370"/>
          </a:xfrm>
          <a:prstGeom prst="rect">
            <a:avLst/>
          </a:prstGeom>
          <a:noFill/>
          <a:ln w="9525">
            <a:noFill/>
            <a:miter lim="800000"/>
            <a:headEnd/>
            <a:tailEnd/>
          </a:ln>
        </p:spPr>
      </p:pic>
      <p:sp>
        <p:nvSpPr>
          <p:cNvPr id="5" name="椭圆形标注 4"/>
          <p:cNvSpPr/>
          <p:nvPr/>
        </p:nvSpPr>
        <p:spPr>
          <a:xfrm>
            <a:off x="2063720" y="2708950"/>
            <a:ext cx="1649413" cy="1212850"/>
          </a:xfrm>
          <a:prstGeom prst="wedgeEllipseCallout">
            <a:avLst>
              <a:gd name="adj1" fmla="val 143714"/>
              <a:gd name="adj2" fmla="val 43354"/>
            </a:avLst>
          </a:prstGeom>
        </p:spPr>
        <p:style>
          <a:lnRef idx="2">
            <a:schemeClr val="accent2"/>
          </a:lnRef>
          <a:fillRef idx="1">
            <a:schemeClr val="lt1"/>
          </a:fillRef>
          <a:effectRef idx="0">
            <a:schemeClr val="accent2"/>
          </a:effectRef>
          <a:fontRef idx="minor">
            <a:schemeClr val="dk1"/>
          </a:fontRef>
        </p:style>
        <p:txBody>
          <a:bodyPr rtlCol="0" anchor="ctr"/>
          <a:lstStyle/>
          <a:p>
            <a:pPr algn="ctr" fontAlgn="base"/>
            <a:r>
              <a:rPr lang="en-US" altLang="zh-CN" strike="noStrike" noProof="1"/>
              <a:t>2</a:t>
            </a:r>
          </a:p>
        </p:txBody>
      </p:sp>
      <p:sp>
        <p:nvSpPr>
          <p:cNvPr id="4" name="椭圆形标注 3"/>
          <p:cNvSpPr/>
          <p:nvPr/>
        </p:nvSpPr>
        <p:spPr>
          <a:xfrm>
            <a:off x="2063720" y="1124840"/>
            <a:ext cx="1600200" cy="1279525"/>
          </a:xfrm>
          <a:prstGeom prst="wedgeEllipseCallout">
            <a:avLst>
              <a:gd name="adj1" fmla="val 182923"/>
              <a:gd name="adj2" fmla="val 33490"/>
            </a:avLst>
          </a:prstGeom>
        </p:spPr>
        <p:style>
          <a:lnRef idx="2">
            <a:schemeClr val="accent2"/>
          </a:lnRef>
          <a:fillRef idx="1">
            <a:schemeClr val="lt1"/>
          </a:fillRef>
          <a:effectRef idx="0">
            <a:schemeClr val="accent2"/>
          </a:effectRef>
          <a:fontRef idx="minor">
            <a:schemeClr val="dk1"/>
          </a:fontRef>
        </p:style>
        <p:txBody>
          <a:bodyPr rtlCol="0" anchor="ctr"/>
          <a:lstStyle/>
          <a:p>
            <a:pPr algn="ctr" fontAlgn="base"/>
            <a:r>
              <a:rPr lang="en-US" altLang="zh-CN" strike="noStrike" noProof="1"/>
              <a:t>1</a:t>
            </a:r>
          </a:p>
        </p:txBody>
      </p:sp>
      <p:sp>
        <p:nvSpPr>
          <p:cNvPr id="6" name="椭圆形标注 5"/>
          <p:cNvSpPr/>
          <p:nvPr/>
        </p:nvSpPr>
        <p:spPr>
          <a:xfrm>
            <a:off x="2063720" y="4293060"/>
            <a:ext cx="1656115" cy="1250950"/>
          </a:xfrm>
          <a:prstGeom prst="wedgeEllipseCallout">
            <a:avLst>
              <a:gd name="adj1" fmla="val 119261"/>
              <a:gd name="adj2" fmla="val 25655"/>
            </a:avLst>
          </a:prstGeom>
        </p:spPr>
        <p:style>
          <a:lnRef idx="2">
            <a:schemeClr val="accent2"/>
          </a:lnRef>
          <a:fillRef idx="1">
            <a:schemeClr val="lt1"/>
          </a:fillRef>
          <a:effectRef idx="0">
            <a:schemeClr val="accent2"/>
          </a:effectRef>
          <a:fontRef idx="minor">
            <a:schemeClr val="dk1"/>
          </a:fontRef>
        </p:style>
        <p:txBody>
          <a:bodyPr rtlCol="0" anchor="ctr"/>
          <a:lstStyle/>
          <a:p>
            <a:pPr algn="ctr" fontAlgn="base"/>
            <a:r>
              <a:rPr lang="en-US" altLang="zh-CN" strike="noStrike" noProof="1"/>
              <a:t>3</a:t>
            </a:r>
          </a:p>
        </p:txBody>
      </p:sp>
    </p:spTree>
  </p:cSld>
  <p:clrMapOvr>
    <a:masterClrMapping/>
  </p:clrMapOvr>
  <p:transition spd="med">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灯片编号占位符 1"/>
          <p:cNvSpPr>
            <a:spLocks noGrp="1"/>
          </p:cNvSpPr>
          <p:nvPr>
            <p:ph type="sldNum" sz="quarter" idx="4"/>
          </p:nvPr>
        </p:nvSpPr>
        <p:spPr/>
        <p:txBody>
          <a:bodyPr wrap="square" lIns="0" tIns="0" rIns="0" bIns="0" anchor="ctr" anchorCtr="1"/>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Copperplate Gothic Bold" pitchFamily="34" charset="0"/>
                <a:ea typeface="微软雅黑" panose="020B0503020204020204" pitchFamily="34"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opperplate Gothic Bold" pitchFamily="34" charset="0"/>
                <a:ea typeface="微软雅黑" panose="020B0503020204020204" pitchFamily="34"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opperplate Gothic Bold" pitchFamily="34" charset="0"/>
                <a:ea typeface="微软雅黑" panose="020B0503020204020204" pitchFamily="34"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opperplate Gothic Bold" pitchFamily="34" charset="0"/>
                <a:ea typeface="微软雅黑" panose="020B0503020204020204" pitchFamily="34"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opperplate Gothic Bold" pitchFamily="34" charset="0"/>
                <a:ea typeface="微软雅黑" panose="020B0503020204020204" pitchFamily="34" charset="-122"/>
                <a:cs typeface="+mn-cs"/>
              </a:defRPr>
            </a:lvl5pPr>
          </a:lstStyle>
          <a:p>
            <a:pPr lvl="0" algn="ctr"/>
            <a:fld id="{9A0DB2DC-4C9A-4742-B13C-FB6460FD3503}" type="slidenum">
              <a:rPr lang="zh-CN" altLang="en-US" sz="1200" dirty="0">
                <a:solidFill>
                  <a:schemeClr val="bg1"/>
                </a:solidFill>
                <a:latin typeface="Copperplate Gothic Bold" pitchFamily="34" charset="0"/>
                <a:ea typeface="微软雅黑" panose="020B0503020204020204" pitchFamily="34" charset="-122"/>
              </a:rPr>
              <a:pPr lvl="0" algn="ctr"/>
              <a:t>7</a:t>
            </a:fld>
            <a:endParaRPr lang="zh-CN" altLang="en-US" sz="1200" dirty="0">
              <a:solidFill>
                <a:schemeClr val="bg1"/>
              </a:solidFill>
              <a:latin typeface="Copperplate Gothic Bold" pitchFamily="34" charset="0"/>
              <a:ea typeface="微软雅黑" panose="020B0503020204020204" pitchFamily="34" charset="-122"/>
            </a:endParaRPr>
          </a:p>
        </p:txBody>
      </p:sp>
      <p:sp>
        <p:nvSpPr>
          <p:cNvPr id="34818" name="TextBox 5"/>
          <p:cNvSpPr txBox="1"/>
          <p:nvPr/>
        </p:nvSpPr>
        <p:spPr>
          <a:xfrm>
            <a:off x="1703388" y="404813"/>
            <a:ext cx="8856662" cy="460375"/>
          </a:xfrm>
          <a:prstGeom prst="rect">
            <a:avLst/>
          </a:prstGeom>
          <a:noFill/>
          <a:ln w="9525">
            <a:noFill/>
          </a:ln>
        </p:spPr>
        <p:txBody>
          <a:bodyPr anchor="t">
            <a:spAutoFit/>
          </a:bodyPr>
          <a:lstStyle/>
          <a:p>
            <a:r>
              <a:rPr lang="zh-CN" altLang="en-US" sz="2400" b="1" dirty="0">
                <a:solidFill>
                  <a:schemeClr val="accent1"/>
                </a:solidFill>
                <a:latin typeface="Copperplate Gothic Bold" pitchFamily="34" charset="0"/>
                <a:ea typeface="微软雅黑" panose="020B0503020204020204" pitchFamily="34" charset="-122"/>
              </a:rPr>
              <a:t>冷却泵控制柜介绍</a:t>
            </a:r>
          </a:p>
        </p:txBody>
      </p:sp>
      <p:graphicFrame>
        <p:nvGraphicFramePr>
          <p:cNvPr id="5" name="表格 4"/>
          <p:cNvGraphicFramePr>
            <a:graphicFrameLocks noGrp="1"/>
          </p:cNvGraphicFramePr>
          <p:nvPr/>
        </p:nvGraphicFramePr>
        <p:xfrm>
          <a:off x="263595" y="1196846"/>
          <a:ext cx="11377295" cy="5304895"/>
        </p:xfrm>
        <a:graphic>
          <a:graphicData uri="http://schemas.openxmlformats.org/drawingml/2006/table">
            <a:tbl>
              <a:tblPr firstRow="1" bandRow="1">
                <a:tableStyleId>{5C22544A-7EE6-4342-B048-85BDC9FD1C3A}</a:tableStyleId>
              </a:tblPr>
              <a:tblGrid>
                <a:gridCol w="3816350"/>
                <a:gridCol w="3168650"/>
                <a:gridCol w="4392295"/>
              </a:tblGrid>
              <a:tr h="442420">
                <a:tc>
                  <a:txBody>
                    <a:bodyPr/>
                    <a:lstStyle/>
                    <a:p>
                      <a:pPr algn="ctr"/>
                      <a:r>
                        <a:rPr lang="zh-CN" altLang="en-US" dirty="0"/>
                        <a:t>标识</a:t>
                      </a:r>
                    </a:p>
                  </a:txBody>
                  <a:tcPr/>
                </a:tc>
                <a:tc>
                  <a:txBody>
                    <a:bodyPr/>
                    <a:lstStyle/>
                    <a:p>
                      <a:pPr algn="ctr"/>
                      <a:r>
                        <a:rPr lang="zh-CN" altLang="en-US" dirty="0"/>
                        <a:t>名称</a:t>
                      </a:r>
                    </a:p>
                  </a:txBody>
                  <a:tcPr/>
                </a:tc>
                <a:tc>
                  <a:txBody>
                    <a:bodyPr/>
                    <a:lstStyle/>
                    <a:p>
                      <a:pPr algn="ctr"/>
                      <a:r>
                        <a:rPr lang="zh-CN" altLang="en-US" dirty="0" smtClean="0"/>
                        <a:t>说明</a:t>
                      </a:r>
                      <a:endParaRPr lang="zh-CN" altLang="en-US" dirty="0"/>
                    </a:p>
                  </a:txBody>
                  <a:tcPr/>
                </a:tc>
              </a:tr>
              <a:tr h="688070">
                <a:tc>
                  <a:txBody>
                    <a:bodyPr/>
                    <a:lstStyle/>
                    <a:p>
                      <a:r>
                        <a:rPr lang="en-US" altLang="zh-CN" dirty="0"/>
                        <a:t>1</a:t>
                      </a:r>
                      <a:r>
                        <a:rPr lang="zh-CN" altLang="en-US" dirty="0"/>
                        <a:t>、</a:t>
                      </a:r>
                    </a:p>
                  </a:txBody>
                  <a:tcPr/>
                </a:tc>
                <a:tc>
                  <a:txBody>
                    <a:bodyPr/>
                    <a:lstStyle/>
                    <a:p>
                      <a:pPr algn="ctr"/>
                      <a:endParaRPr lang="zh-CN" altLang="en-US" sz="2000" dirty="0">
                        <a:latin typeface="+mn-ea"/>
                        <a:ea typeface="+mn-ea"/>
                      </a:endParaRPr>
                    </a:p>
                    <a:p>
                      <a:pPr algn="ctr"/>
                      <a:r>
                        <a:rPr lang="zh-CN" altLang="en-US" sz="2000" dirty="0">
                          <a:latin typeface="+mn-ea"/>
                          <a:ea typeface="+mn-ea"/>
                        </a:rPr>
                        <a:t>电流表</a:t>
                      </a:r>
                    </a:p>
                  </a:txBody>
                  <a:tcPr/>
                </a:tc>
                <a:tc>
                  <a:txBody>
                    <a:bodyPr/>
                    <a:lstStyle/>
                    <a:p>
                      <a:endParaRPr lang="zh-CN" altLang="en-US" sz="2000" dirty="0">
                        <a:latin typeface="+mn-ea"/>
                        <a:ea typeface="+mn-ea"/>
                      </a:endParaRPr>
                    </a:p>
                    <a:p>
                      <a:r>
                        <a:rPr lang="zh-CN" altLang="en-US" sz="2000" dirty="0">
                          <a:latin typeface="+mn-ea"/>
                          <a:ea typeface="+mn-ea"/>
                        </a:rPr>
                        <a:t>电机电流显示</a:t>
                      </a:r>
                    </a:p>
                  </a:txBody>
                  <a:tcPr/>
                </a:tc>
              </a:tr>
              <a:tr h="915775">
                <a:tc>
                  <a:txBody>
                    <a:bodyPr/>
                    <a:lstStyle/>
                    <a:p>
                      <a:pPr algn="l"/>
                      <a:r>
                        <a:rPr lang="en-US" altLang="zh-CN" dirty="0"/>
                        <a:t>2</a:t>
                      </a:r>
                      <a:r>
                        <a:rPr lang="zh-CN" altLang="en-US" dirty="0"/>
                        <a:t>、</a:t>
                      </a:r>
                    </a:p>
                  </a:txBody>
                  <a:tcPr/>
                </a:tc>
                <a:tc>
                  <a:txBody>
                    <a:bodyPr/>
                    <a:lstStyle/>
                    <a:p>
                      <a:pPr algn="ctr"/>
                      <a:endParaRPr lang="zh-CN" sz="2000" dirty="0">
                        <a:latin typeface="+mn-ea"/>
                        <a:ea typeface="+mn-ea"/>
                      </a:endParaRPr>
                    </a:p>
                    <a:p>
                      <a:pPr algn="ctr"/>
                      <a:r>
                        <a:rPr lang="zh-CN" sz="2000" dirty="0" smtClean="0">
                          <a:latin typeface="+mn-ea"/>
                          <a:ea typeface="+mn-ea"/>
                        </a:rPr>
                        <a:t>本地控制屏</a:t>
                      </a:r>
                      <a:endParaRPr lang="zh-CN" sz="2000" dirty="0">
                        <a:latin typeface="+mn-ea"/>
                        <a:ea typeface="+mn-ea"/>
                      </a:endParaRPr>
                    </a:p>
                  </a:txBody>
                  <a:tcPr/>
                </a:tc>
                <a:tc>
                  <a:txBody>
                    <a:bodyPr/>
                    <a:lstStyle/>
                    <a:p>
                      <a:endParaRPr lang="zh-CN" altLang="en-US" sz="2000" dirty="0">
                        <a:latin typeface="+mn-ea"/>
                        <a:ea typeface="+mn-ea"/>
                      </a:endParaRPr>
                    </a:p>
                    <a:p>
                      <a:r>
                        <a:rPr lang="zh-CN" altLang="en-US" sz="2000" dirty="0">
                          <a:latin typeface="+mn-ea"/>
                          <a:ea typeface="+mn-ea"/>
                        </a:rPr>
                        <a:t>本地</a:t>
                      </a:r>
                      <a:r>
                        <a:rPr lang="zh-CN" altLang="en-US" sz="2000" dirty="0" smtClean="0">
                          <a:latin typeface="+mn-ea"/>
                          <a:ea typeface="+mn-ea"/>
                        </a:rPr>
                        <a:t>自动控制，</a:t>
                      </a:r>
                      <a:r>
                        <a:rPr lang="en-US" altLang="zh-CN" sz="2000" dirty="0" smtClean="0">
                          <a:latin typeface="+mn-ea"/>
                          <a:ea typeface="+mn-ea"/>
                        </a:rPr>
                        <a:t>F1</a:t>
                      </a:r>
                      <a:r>
                        <a:rPr lang="zh-CN" altLang="en-US" sz="2000" dirty="0" smtClean="0">
                          <a:latin typeface="+mn-ea"/>
                          <a:ea typeface="+mn-ea"/>
                        </a:rPr>
                        <a:t>开，</a:t>
                      </a:r>
                      <a:r>
                        <a:rPr lang="en-US" altLang="zh-CN" sz="2000" dirty="0" smtClean="0">
                          <a:latin typeface="+mn-ea"/>
                          <a:ea typeface="+mn-ea"/>
                        </a:rPr>
                        <a:t>F2</a:t>
                      </a:r>
                      <a:r>
                        <a:rPr lang="zh-CN" altLang="en-US" sz="2000" dirty="0" smtClean="0">
                          <a:latin typeface="+mn-ea"/>
                          <a:ea typeface="+mn-ea"/>
                        </a:rPr>
                        <a:t>关</a:t>
                      </a:r>
                      <a:endParaRPr lang="zh-CN" altLang="en-US" sz="2000" dirty="0">
                        <a:latin typeface="+mn-ea"/>
                        <a:ea typeface="+mn-ea"/>
                      </a:endParaRPr>
                    </a:p>
                  </a:txBody>
                  <a:tcPr/>
                </a:tc>
              </a:tr>
              <a:tr h="2153111">
                <a:tc rowSpan="2">
                  <a:txBody>
                    <a:bodyPr/>
                    <a:lstStyle/>
                    <a:p>
                      <a:r>
                        <a:rPr lang="en-US" altLang="zh-CN" dirty="0"/>
                        <a:t>3</a:t>
                      </a:r>
                      <a:r>
                        <a:rPr lang="zh-CN" altLang="en-US" dirty="0"/>
                        <a:t>、</a:t>
                      </a:r>
                    </a:p>
                  </a:txBody>
                  <a:tcPr/>
                </a:tc>
                <a:tc>
                  <a:txBody>
                    <a:bodyPr/>
                    <a:lstStyle/>
                    <a:p>
                      <a:pPr algn="ctr"/>
                      <a:endParaRPr lang="zh-CN" altLang="en-US" sz="2000" dirty="0" smtClean="0">
                        <a:latin typeface="+mn-ea"/>
                        <a:ea typeface="+mn-ea"/>
                      </a:endParaRPr>
                    </a:p>
                    <a:p>
                      <a:pPr algn="ctr"/>
                      <a:r>
                        <a:rPr lang="zh-CN" altLang="en-US" sz="2000" dirty="0" smtClean="0">
                          <a:latin typeface="+mn-ea"/>
                          <a:ea typeface="+mn-ea"/>
                        </a:rPr>
                        <a:t>本地自动</a:t>
                      </a:r>
                      <a:r>
                        <a:rPr lang="en-US" altLang="zh-CN" sz="2000" dirty="0" smtClean="0">
                          <a:latin typeface="+mn-ea"/>
                          <a:ea typeface="+mn-ea"/>
                        </a:rPr>
                        <a:t>/BA</a:t>
                      </a:r>
                      <a:r>
                        <a:rPr lang="zh-CN" altLang="en-US" sz="2000" dirty="0" smtClean="0">
                          <a:latin typeface="+mn-ea"/>
                          <a:ea typeface="+mn-ea"/>
                        </a:rPr>
                        <a:t>自动</a:t>
                      </a:r>
                    </a:p>
                  </a:txBody>
                  <a:tcPr/>
                </a:tc>
                <a:tc>
                  <a:txBody>
                    <a:bodyPr/>
                    <a:lstStyle/>
                    <a:p>
                      <a:endParaRPr lang="zh-CN" altLang="en-US" sz="2000" kern="1200" baseline="0" dirty="0" smtClean="0">
                        <a:solidFill>
                          <a:schemeClr val="dk1"/>
                        </a:solidFill>
                        <a:latin typeface="+mn-ea"/>
                        <a:ea typeface="+mn-ea"/>
                        <a:cs typeface="+mn-cs"/>
                      </a:endParaRPr>
                    </a:p>
                    <a:p>
                      <a:r>
                        <a:rPr lang="zh-CN" altLang="en-US" sz="2000" kern="1200" baseline="0" dirty="0" smtClean="0">
                          <a:solidFill>
                            <a:schemeClr val="dk1"/>
                          </a:solidFill>
                          <a:latin typeface="+mn-ea"/>
                          <a:ea typeface="+mn-ea"/>
                          <a:cs typeface="+mn-cs"/>
                        </a:rPr>
                        <a:t>本地自动用于本地自动控制，启停水泵时旋钮应同时打到本地自动和自动；</a:t>
                      </a:r>
                    </a:p>
                    <a:p>
                      <a:pPr marL="0" marR="0" indent="0" algn="l" defTabSz="1218565" rtl="0" eaLnBrk="1" fontAlgn="auto" latinLnBrk="0" hangingPunct="1">
                        <a:lnSpc>
                          <a:spcPct val="100000"/>
                        </a:lnSpc>
                        <a:spcBef>
                          <a:spcPts val="0"/>
                        </a:spcBef>
                        <a:spcAft>
                          <a:spcPts val="0"/>
                        </a:spcAft>
                        <a:buClrTx/>
                        <a:buSzTx/>
                        <a:buFontTx/>
                        <a:buNone/>
                        <a:tabLst/>
                        <a:defRPr/>
                      </a:pPr>
                      <a:r>
                        <a:rPr lang="en-US" altLang="zh-CN" sz="2000" dirty="0" smtClean="0">
                          <a:latin typeface="+mn-ea"/>
                          <a:ea typeface="+mn-ea"/>
                        </a:rPr>
                        <a:t>BA</a:t>
                      </a:r>
                      <a:r>
                        <a:rPr lang="zh-CN" altLang="en-US" sz="2000" dirty="0" smtClean="0">
                          <a:latin typeface="+mn-ea"/>
                          <a:ea typeface="+mn-ea"/>
                        </a:rPr>
                        <a:t>自动用于</a:t>
                      </a:r>
                      <a:r>
                        <a:rPr lang="en-US" altLang="zh-CN" sz="2000" dirty="0" smtClean="0">
                          <a:latin typeface="+mn-ea"/>
                          <a:ea typeface="+mn-ea"/>
                        </a:rPr>
                        <a:t>BA</a:t>
                      </a:r>
                      <a:r>
                        <a:rPr lang="zh-CN" altLang="en-US" sz="2000" dirty="0" smtClean="0">
                          <a:latin typeface="+mn-ea"/>
                          <a:ea typeface="+mn-ea"/>
                        </a:rPr>
                        <a:t>远程控制，启停水泵时旋钮应同时打到</a:t>
                      </a:r>
                      <a:r>
                        <a:rPr lang="en-US" altLang="zh-CN" sz="2000" dirty="0" smtClean="0">
                          <a:latin typeface="+mn-ea"/>
                          <a:ea typeface="+mn-ea"/>
                        </a:rPr>
                        <a:t>BA</a:t>
                      </a:r>
                      <a:r>
                        <a:rPr lang="zh-CN" altLang="en-US" sz="2000" dirty="0" smtClean="0">
                          <a:latin typeface="+mn-ea"/>
                          <a:ea typeface="+mn-ea"/>
                        </a:rPr>
                        <a:t>自动和自动，再由远程操控启停水泵。</a:t>
                      </a:r>
                    </a:p>
                    <a:p>
                      <a:endParaRPr lang="zh-CN" altLang="en-US" sz="2000" kern="1200" baseline="0" dirty="0" smtClean="0">
                        <a:solidFill>
                          <a:schemeClr val="dk1"/>
                        </a:solidFill>
                        <a:latin typeface="+mn-ea"/>
                        <a:ea typeface="+mn-ea"/>
                        <a:cs typeface="+mn-cs"/>
                      </a:endParaRPr>
                    </a:p>
                  </a:txBody>
                  <a:tcPr/>
                </a:tc>
              </a:tr>
              <a:tr h="840973">
                <a:tc vMerge="1">
                  <a:txBody>
                    <a:bodyPr/>
                    <a:lstStyle/>
                    <a:p>
                      <a:endParaRPr lang="zh-CN"/>
                    </a:p>
                  </a:txBody>
                  <a:tcPr/>
                </a:tc>
                <a:tc>
                  <a:txBody>
                    <a:bodyPr/>
                    <a:lstStyle/>
                    <a:p>
                      <a:pPr algn="ctr"/>
                      <a:r>
                        <a:rPr lang="zh-CN" altLang="en-US" sz="2000" dirty="0" smtClean="0">
                          <a:latin typeface="+mn-ea"/>
                          <a:ea typeface="+mn-ea"/>
                        </a:rPr>
                        <a:t>手动</a:t>
                      </a:r>
                      <a:r>
                        <a:rPr lang="en-US" altLang="zh-CN" sz="2000" dirty="0" smtClean="0">
                          <a:latin typeface="+mn-ea"/>
                          <a:ea typeface="+mn-ea"/>
                        </a:rPr>
                        <a:t>/</a:t>
                      </a:r>
                      <a:r>
                        <a:rPr lang="zh-CN" altLang="en-US" sz="2000" dirty="0" smtClean="0">
                          <a:latin typeface="+mn-ea"/>
                          <a:ea typeface="+mn-ea"/>
                        </a:rPr>
                        <a:t>自动</a:t>
                      </a:r>
                    </a:p>
                  </a:txBody>
                  <a:tcPr/>
                </a:tc>
                <a:tc>
                  <a:txBody>
                    <a:bodyPr/>
                    <a:lstStyle/>
                    <a:p>
                      <a:r>
                        <a:rPr lang="zh-CN" altLang="en-US" sz="2000" dirty="0" smtClean="0">
                          <a:latin typeface="+mn-ea"/>
                          <a:ea typeface="+mn-ea"/>
                        </a:rPr>
                        <a:t>本旋钮自动和本地自动</a:t>
                      </a:r>
                      <a:r>
                        <a:rPr lang="en-US" altLang="zh-CN" sz="2000" dirty="0" smtClean="0">
                          <a:latin typeface="+mn-ea"/>
                          <a:ea typeface="+mn-ea"/>
                        </a:rPr>
                        <a:t>/BA</a:t>
                      </a:r>
                      <a:r>
                        <a:rPr lang="zh-CN" altLang="en-US" sz="2000" dirty="0" smtClean="0">
                          <a:latin typeface="+mn-ea"/>
                          <a:ea typeface="+mn-ea"/>
                        </a:rPr>
                        <a:t>自动旋钮配合使用，本旋钮打至手动位，水泵则直接启动。</a:t>
                      </a:r>
                      <a:endParaRPr lang="zh-CN" altLang="en-US" sz="2000" dirty="0">
                        <a:latin typeface="+mn-ea"/>
                        <a:ea typeface="+mn-ea"/>
                      </a:endParaRPr>
                    </a:p>
                  </a:txBody>
                  <a:tcPr/>
                </a:tc>
              </a:tr>
            </a:tbl>
          </a:graphicData>
        </a:graphic>
      </p:graphicFrame>
      <p:pic>
        <p:nvPicPr>
          <p:cNvPr id="3074" name="Picture 2"/>
          <p:cNvPicPr>
            <a:picLocks noChangeAspect="1" noChangeArrowheads="1"/>
          </p:cNvPicPr>
          <p:nvPr/>
        </p:nvPicPr>
        <p:blipFill>
          <a:blip r:embed="rId2" cstate="print"/>
          <a:srcRect/>
          <a:stretch>
            <a:fillRect/>
          </a:stretch>
        </p:blipFill>
        <p:spPr bwMode="auto">
          <a:xfrm>
            <a:off x="1919710" y="1700880"/>
            <a:ext cx="576040" cy="515857"/>
          </a:xfrm>
          <a:prstGeom prst="rect">
            <a:avLst/>
          </a:prstGeom>
          <a:noFill/>
          <a:ln w="9525">
            <a:noFill/>
            <a:miter lim="800000"/>
            <a:headEnd/>
            <a:tailEnd/>
          </a:ln>
        </p:spPr>
      </p:pic>
      <p:pic>
        <p:nvPicPr>
          <p:cNvPr id="3075" name="Picture 3"/>
          <p:cNvPicPr>
            <a:picLocks noChangeAspect="1" noChangeArrowheads="1"/>
          </p:cNvPicPr>
          <p:nvPr/>
        </p:nvPicPr>
        <p:blipFill>
          <a:blip r:embed="rId3" cstate="print"/>
          <a:srcRect/>
          <a:stretch>
            <a:fillRect/>
          </a:stretch>
        </p:blipFill>
        <p:spPr bwMode="auto">
          <a:xfrm>
            <a:off x="1487680" y="2348925"/>
            <a:ext cx="1512105" cy="875761"/>
          </a:xfrm>
          <a:prstGeom prst="rect">
            <a:avLst/>
          </a:prstGeom>
          <a:noFill/>
          <a:ln w="9525">
            <a:noFill/>
            <a:miter lim="800000"/>
            <a:headEnd/>
            <a:tailEnd/>
          </a:ln>
        </p:spPr>
      </p:pic>
      <p:pic>
        <p:nvPicPr>
          <p:cNvPr id="3076" name="Picture 4"/>
          <p:cNvPicPr>
            <a:picLocks noChangeAspect="1" noChangeArrowheads="1"/>
          </p:cNvPicPr>
          <p:nvPr/>
        </p:nvPicPr>
        <p:blipFill>
          <a:blip r:embed="rId4" cstate="print"/>
          <a:srcRect/>
          <a:stretch>
            <a:fillRect/>
          </a:stretch>
        </p:blipFill>
        <p:spPr bwMode="auto">
          <a:xfrm>
            <a:off x="407605" y="4653085"/>
            <a:ext cx="3426681" cy="792055"/>
          </a:xfrm>
          <a:prstGeom prst="rect">
            <a:avLst/>
          </a:prstGeom>
          <a:noFill/>
          <a:ln w="9525">
            <a:noFill/>
            <a:miter lim="800000"/>
            <a:headEnd/>
            <a:tailEnd/>
          </a:ln>
        </p:spPr>
      </p:pic>
    </p:spTree>
  </p:cSld>
  <p:clrMapOvr>
    <a:masterClrMapping/>
  </p:clrMapOvr>
  <p:transition spd="med">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灯片编号占位符 1"/>
          <p:cNvSpPr>
            <a:spLocks noGrp="1"/>
          </p:cNvSpPr>
          <p:nvPr>
            <p:ph type="sldNum" sz="quarter" idx="4"/>
          </p:nvPr>
        </p:nvSpPr>
        <p:spPr/>
        <p:txBody>
          <a:bodyPr wrap="square" lIns="0" tIns="0" rIns="0" bIns="0" anchor="ctr" anchorCtr="1"/>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Copperplate Gothic Bold" pitchFamily="34" charset="0"/>
                <a:ea typeface="微软雅黑" panose="020B0503020204020204" pitchFamily="34"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opperplate Gothic Bold" pitchFamily="34" charset="0"/>
                <a:ea typeface="微软雅黑" panose="020B0503020204020204" pitchFamily="34"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opperplate Gothic Bold" pitchFamily="34" charset="0"/>
                <a:ea typeface="微软雅黑" panose="020B0503020204020204" pitchFamily="34"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opperplate Gothic Bold" pitchFamily="34" charset="0"/>
                <a:ea typeface="微软雅黑" panose="020B0503020204020204" pitchFamily="34"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opperplate Gothic Bold" pitchFamily="34" charset="0"/>
                <a:ea typeface="微软雅黑" panose="020B0503020204020204" pitchFamily="34" charset="-122"/>
                <a:cs typeface="+mn-cs"/>
              </a:defRPr>
            </a:lvl5pPr>
          </a:lstStyle>
          <a:p>
            <a:pPr lvl="0" algn="ctr"/>
            <a:fld id="{9A0DB2DC-4C9A-4742-B13C-FB6460FD3503}" type="slidenum">
              <a:rPr lang="zh-CN" altLang="en-US" sz="1200" dirty="0">
                <a:solidFill>
                  <a:schemeClr val="bg1"/>
                </a:solidFill>
                <a:latin typeface="Copperplate Gothic Bold" pitchFamily="34" charset="0"/>
                <a:ea typeface="微软雅黑" panose="020B0503020204020204" pitchFamily="34" charset="-122"/>
              </a:rPr>
              <a:pPr lvl="0" algn="ctr"/>
              <a:t>8</a:t>
            </a:fld>
            <a:endParaRPr lang="zh-CN" altLang="en-US" sz="1200" dirty="0">
              <a:solidFill>
                <a:schemeClr val="bg1"/>
              </a:solidFill>
              <a:latin typeface="Copperplate Gothic Bold" pitchFamily="34" charset="0"/>
              <a:ea typeface="微软雅黑" panose="020B0503020204020204" pitchFamily="34" charset="-122"/>
            </a:endParaRPr>
          </a:p>
        </p:txBody>
      </p:sp>
      <p:sp>
        <p:nvSpPr>
          <p:cNvPr id="35842" name="TextBox 5"/>
          <p:cNvSpPr txBox="1"/>
          <p:nvPr/>
        </p:nvSpPr>
        <p:spPr>
          <a:xfrm>
            <a:off x="1703388" y="404813"/>
            <a:ext cx="8856662" cy="460375"/>
          </a:xfrm>
          <a:prstGeom prst="rect">
            <a:avLst/>
          </a:prstGeom>
          <a:noFill/>
          <a:ln w="9525">
            <a:noFill/>
          </a:ln>
        </p:spPr>
        <p:txBody>
          <a:bodyPr anchor="t">
            <a:spAutoFit/>
          </a:bodyPr>
          <a:lstStyle/>
          <a:p>
            <a:r>
              <a:rPr lang="zh-CN" altLang="en-US" sz="2400" b="1" dirty="0">
                <a:solidFill>
                  <a:schemeClr val="accent1"/>
                </a:solidFill>
                <a:latin typeface="Copperplate Gothic Bold" pitchFamily="34" charset="0"/>
                <a:ea typeface="微软雅黑" panose="020B0503020204020204" pitchFamily="34" charset="-122"/>
              </a:rPr>
              <a:t>冷冻一次泵控制柜介绍</a:t>
            </a:r>
          </a:p>
        </p:txBody>
      </p:sp>
      <p:pic>
        <p:nvPicPr>
          <p:cNvPr id="4099" name="Picture 3"/>
          <p:cNvPicPr>
            <a:picLocks noChangeAspect="1" noChangeArrowheads="1"/>
          </p:cNvPicPr>
          <p:nvPr/>
        </p:nvPicPr>
        <p:blipFill>
          <a:blip r:embed="rId2" cstate="print"/>
          <a:srcRect/>
          <a:stretch>
            <a:fillRect/>
          </a:stretch>
        </p:blipFill>
        <p:spPr bwMode="auto">
          <a:xfrm>
            <a:off x="3287805" y="1196845"/>
            <a:ext cx="6192430" cy="5184361"/>
          </a:xfrm>
          <a:prstGeom prst="rect">
            <a:avLst/>
          </a:prstGeom>
          <a:noFill/>
          <a:ln w="9525">
            <a:noFill/>
            <a:miter lim="800000"/>
            <a:headEnd/>
            <a:tailEnd/>
          </a:ln>
        </p:spPr>
      </p:pic>
      <p:sp>
        <p:nvSpPr>
          <p:cNvPr id="3" name="椭圆形标注 2"/>
          <p:cNvSpPr/>
          <p:nvPr/>
        </p:nvSpPr>
        <p:spPr>
          <a:xfrm>
            <a:off x="1991715" y="1196845"/>
            <a:ext cx="1440430" cy="935038"/>
          </a:xfrm>
          <a:prstGeom prst="wedgeEllipseCallout">
            <a:avLst>
              <a:gd name="adj1" fmla="val 231220"/>
              <a:gd name="adj2" fmla="val 119260"/>
            </a:avLst>
          </a:prstGeom>
        </p:spPr>
        <p:style>
          <a:lnRef idx="2">
            <a:schemeClr val="accent2"/>
          </a:lnRef>
          <a:fillRef idx="1">
            <a:schemeClr val="lt1"/>
          </a:fillRef>
          <a:effectRef idx="0">
            <a:schemeClr val="accent2"/>
          </a:effectRef>
          <a:fontRef idx="minor">
            <a:schemeClr val="dk1"/>
          </a:fontRef>
        </p:style>
        <p:txBody>
          <a:bodyPr rtlCol="0" anchor="ctr"/>
          <a:lstStyle/>
          <a:p>
            <a:pPr algn="ctr" fontAlgn="base"/>
            <a:r>
              <a:rPr lang="en-US" altLang="zh-CN" strike="noStrike" noProof="1"/>
              <a:t>1</a:t>
            </a:r>
          </a:p>
        </p:txBody>
      </p:sp>
      <p:sp>
        <p:nvSpPr>
          <p:cNvPr id="4" name="椭圆形标注 3"/>
          <p:cNvSpPr/>
          <p:nvPr/>
        </p:nvSpPr>
        <p:spPr>
          <a:xfrm>
            <a:off x="1991715" y="2348925"/>
            <a:ext cx="1439863" cy="1006475"/>
          </a:xfrm>
          <a:prstGeom prst="wedgeEllipseCallout">
            <a:avLst>
              <a:gd name="adj1" fmla="val 243685"/>
              <a:gd name="adj2" fmla="val 95023"/>
            </a:avLst>
          </a:prstGeom>
        </p:spPr>
        <p:style>
          <a:lnRef idx="2">
            <a:schemeClr val="accent2"/>
          </a:lnRef>
          <a:fillRef idx="1">
            <a:schemeClr val="lt1"/>
          </a:fillRef>
          <a:effectRef idx="0">
            <a:schemeClr val="accent2"/>
          </a:effectRef>
          <a:fontRef idx="minor">
            <a:schemeClr val="dk1"/>
          </a:fontRef>
        </p:style>
        <p:txBody>
          <a:bodyPr rtlCol="0" anchor="ctr"/>
          <a:lstStyle/>
          <a:p>
            <a:pPr algn="ctr" fontAlgn="base"/>
            <a:r>
              <a:rPr lang="en-US" altLang="zh-CN" strike="noStrike" noProof="1"/>
              <a:t>2</a:t>
            </a:r>
          </a:p>
        </p:txBody>
      </p:sp>
      <p:sp>
        <p:nvSpPr>
          <p:cNvPr id="5" name="椭圆形标注 4"/>
          <p:cNvSpPr/>
          <p:nvPr/>
        </p:nvSpPr>
        <p:spPr>
          <a:xfrm>
            <a:off x="1991715" y="3645015"/>
            <a:ext cx="1439863" cy="1008063"/>
          </a:xfrm>
          <a:prstGeom prst="wedgeEllipseCallout">
            <a:avLst>
              <a:gd name="adj1" fmla="val 113750"/>
              <a:gd name="adj2" fmla="val 20327"/>
            </a:avLst>
          </a:prstGeom>
        </p:spPr>
        <p:style>
          <a:lnRef idx="2">
            <a:schemeClr val="accent2"/>
          </a:lnRef>
          <a:fillRef idx="1">
            <a:schemeClr val="lt1"/>
          </a:fillRef>
          <a:effectRef idx="0">
            <a:schemeClr val="accent2"/>
          </a:effectRef>
          <a:fontRef idx="minor">
            <a:schemeClr val="dk1"/>
          </a:fontRef>
        </p:style>
        <p:txBody>
          <a:bodyPr rtlCol="0" anchor="ctr"/>
          <a:lstStyle/>
          <a:p>
            <a:pPr algn="ctr" fontAlgn="base"/>
            <a:r>
              <a:rPr lang="en-US" altLang="zh-CN" strike="noStrike" noProof="1"/>
              <a:t>3</a:t>
            </a:r>
          </a:p>
        </p:txBody>
      </p:sp>
    </p:spTree>
  </p:cSld>
  <p:clrMapOvr>
    <a:masterClrMapping/>
  </p:clrMapOvr>
  <p:transition spd="med">
    <p:fade/>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KSO_WM_DOC_GUID" val="{7b0f85d9-1abf-478c-8133-c85a2915fd15}"/>
</p:tagLst>
</file>

<file path=ppt/theme/theme1.xml><?xml version="1.0" encoding="utf-8"?>
<a:theme xmlns:a="http://schemas.openxmlformats.org/drawingml/2006/main" name="1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2014年年终总结">
      <a:majorFont>
        <a:latin typeface="Copperplate Gothic Bold"/>
        <a:ea typeface="微软雅黑"/>
        <a:cs typeface=""/>
      </a:majorFont>
      <a:minorFont>
        <a:latin typeface="Copperplate Gothic Bold"/>
        <a:ea typeface="微软雅黑"/>
        <a:cs typeface=""/>
      </a:minorFont>
    </a:fontScheme>
    <a:fmtScheme name="Book">
      <a:fillStyleLst>
        <a:solidFill>
          <a:schemeClr val="phClr">
            <a:tint val="100000"/>
            <a:shade val="100000"/>
            <a:hueMod val="100000"/>
            <a:satMod val="100000"/>
          </a:schemeClr>
        </a:solidFill>
        <a:gradFill rotWithShape="1">
          <a:gsLst>
            <a:gs pos="0">
              <a:schemeClr val="phClr">
                <a:tint val="30000"/>
                <a:shade val="100000"/>
                <a:hueMod val="100000"/>
                <a:satMod val="100000"/>
              </a:schemeClr>
            </a:gs>
            <a:gs pos="80000">
              <a:schemeClr val="phClr">
                <a:tint val="70000"/>
                <a:shade val="100000"/>
                <a:hueMod val="100000"/>
                <a:satMod val="100000"/>
              </a:schemeClr>
            </a:gs>
            <a:gs pos="100000">
              <a:schemeClr val="phClr">
                <a:tint val="100000"/>
                <a:shade val="100000"/>
                <a:hueMod val="100000"/>
                <a:satMod val="100000"/>
              </a:schemeClr>
            </a:gs>
          </a:gsLst>
          <a:lin ang="7200000" scaled="1"/>
        </a:gradFill>
        <a:gradFill rotWithShape="1">
          <a:gsLst>
            <a:gs pos="0">
              <a:schemeClr val="phClr">
                <a:tint val="80000"/>
                <a:shade val="100000"/>
                <a:hueMod val="100000"/>
                <a:satMod val="100000"/>
              </a:schemeClr>
            </a:gs>
            <a:gs pos="30000">
              <a:schemeClr val="phClr">
                <a:tint val="100000"/>
                <a:shade val="100000"/>
                <a:hueMod val="100000"/>
                <a:satMod val="100000"/>
              </a:schemeClr>
            </a:gs>
            <a:gs pos="100000">
              <a:schemeClr val="phClr">
                <a:tint val="100000"/>
                <a:shade val="50000"/>
                <a:hueMod val="100000"/>
                <a:satMod val="100000"/>
              </a:schemeClr>
            </a:gs>
          </a:gsLst>
          <a:lin ang="18000000" scaled="1"/>
        </a:gradFill>
      </a:fillStyleLst>
      <a:lnStyleLst>
        <a:ln w="12700" cap="flat" cmpd="sng" algn="ctr">
          <a:solidFill>
            <a:schemeClr val="phClr"/>
          </a:solidFill>
          <a:prstDash val="solid"/>
        </a:ln>
        <a:ln w="25400" cap="flat" cmpd="sng" algn="ctr">
          <a:solidFill>
            <a:schemeClr val="phClr"/>
          </a:solidFill>
          <a:prstDash val="solid"/>
        </a:ln>
        <a:ln w="25400" cap="flat" cmpd="sng" algn="ctr">
          <a:solidFill>
            <a:schemeClr val="phClr"/>
          </a:solidFill>
          <a:prstDash val="solid"/>
        </a:ln>
      </a:lnStyleLst>
      <a:effectStyleLst>
        <a:effectStyle>
          <a:effectLst>
            <a:glow>
              <a:schemeClr val="phClr">
                <a:tint val="100000"/>
                <a:shade val="100000"/>
                <a:hueMod val="100000"/>
                <a:satMod val="100000"/>
              </a:schemeClr>
            </a:glow>
          </a:effectLst>
        </a:effectStyle>
        <a:effectStyle>
          <a:effectLst>
            <a:glow>
              <a:schemeClr val="phClr">
                <a:tint val="100000"/>
                <a:shade val="100000"/>
                <a:hueMod val="100000"/>
                <a:satMod val="100000"/>
              </a:schemeClr>
            </a:glow>
          </a:effectLst>
          <a:scene3d>
            <a:camera prst="orthographicFront">
              <a:rot lat="0" lon="0" rev="0"/>
            </a:camera>
            <a:lightRig rig="morning" dir="bl"/>
          </a:scene3d>
          <a:sp3d extrusionH="222250" contourW="25400" prstMaterial="matte">
            <a:bevelT w="38100" h="38100" prst="softRound"/>
            <a:bevelB/>
            <a:extrusionClr>
              <a:srgbClr val="FF0000"/>
            </a:extrusionClr>
            <a:contourClr>
              <a:schemeClr val="accent3">
                <a:tint val="100000"/>
                <a:shade val="100000"/>
                <a:hueMod val="100000"/>
                <a:satMod val="100000"/>
              </a:schemeClr>
            </a:contourClr>
          </a:sp3d>
        </a:effectStyle>
        <a:effectStyle>
          <a:effectLst>
            <a:glow>
              <a:schemeClr val="phClr">
                <a:tint val="100000"/>
                <a:shade val="100000"/>
                <a:hueMod val="100000"/>
                <a:satMod val="100000"/>
              </a:schemeClr>
            </a:glow>
          </a:effectLst>
          <a:scene3d>
            <a:camera prst="orthographicFront" fov="0">
              <a:rot lat="0" lon="0" rev="0"/>
            </a:camera>
            <a:lightRig rig="soft" dir="bl">
              <a:rot lat="0" lon="0" rev="0"/>
            </a:lightRig>
          </a:scene3d>
          <a:sp3d prstMaterial="plastic">
            <a:bevelT w="38100" h="38100"/>
            <a:contourClr>
              <a:schemeClr val="phClr">
                <a:tint val="100000"/>
                <a:shade val="100000"/>
                <a:hueMod val="100000"/>
                <a:satMod val="10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2014年年终总结">
      <a:majorFont>
        <a:latin typeface="Copperplate Gothic Bold"/>
        <a:ea typeface="微软雅黑"/>
        <a:cs typeface=""/>
      </a:majorFont>
      <a:minorFont>
        <a:latin typeface="Copperplate Gothic Bold"/>
        <a:ea typeface="微软雅黑"/>
        <a:cs typeface=""/>
      </a:minorFont>
    </a:fontScheme>
    <a:fmtScheme name="Book">
      <a:fillStyleLst>
        <a:solidFill>
          <a:schemeClr val="phClr">
            <a:tint val="100000"/>
            <a:shade val="100000"/>
            <a:hueMod val="100000"/>
            <a:satMod val="100000"/>
          </a:schemeClr>
        </a:solidFill>
        <a:gradFill rotWithShape="1">
          <a:gsLst>
            <a:gs pos="0">
              <a:schemeClr val="phClr">
                <a:tint val="30000"/>
                <a:shade val="100000"/>
                <a:hueMod val="100000"/>
                <a:satMod val="100000"/>
              </a:schemeClr>
            </a:gs>
            <a:gs pos="80000">
              <a:schemeClr val="phClr">
                <a:tint val="70000"/>
                <a:shade val="100000"/>
                <a:hueMod val="100000"/>
                <a:satMod val="100000"/>
              </a:schemeClr>
            </a:gs>
            <a:gs pos="100000">
              <a:schemeClr val="phClr">
                <a:tint val="100000"/>
                <a:shade val="100000"/>
                <a:hueMod val="100000"/>
                <a:satMod val="100000"/>
              </a:schemeClr>
            </a:gs>
          </a:gsLst>
          <a:lin ang="7200000" scaled="1"/>
        </a:gradFill>
        <a:gradFill rotWithShape="1">
          <a:gsLst>
            <a:gs pos="0">
              <a:schemeClr val="phClr">
                <a:tint val="80000"/>
                <a:shade val="100000"/>
                <a:hueMod val="100000"/>
                <a:satMod val="100000"/>
              </a:schemeClr>
            </a:gs>
            <a:gs pos="30000">
              <a:schemeClr val="phClr">
                <a:tint val="100000"/>
                <a:shade val="100000"/>
                <a:hueMod val="100000"/>
                <a:satMod val="100000"/>
              </a:schemeClr>
            </a:gs>
            <a:gs pos="100000">
              <a:schemeClr val="phClr">
                <a:tint val="100000"/>
                <a:shade val="50000"/>
                <a:hueMod val="100000"/>
                <a:satMod val="100000"/>
              </a:schemeClr>
            </a:gs>
          </a:gsLst>
          <a:lin ang="18000000" scaled="1"/>
        </a:gradFill>
      </a:fillStyleLst>
      <a:lnStyleLst>
        <a:ln w="12700" cap="flat" cmpd="sng" algn="ctr">
          <a:solidFill>
            <a:schemeClr val="phClr"/>
          </a:solidFill>
          <a:prstDash val="solid"/>
        </a:ln>
        <a:ln w="25400" cap="flat" cmpd="sng" algn="ctr">
          <a:solidFill>
            <a:schemeClr val="phClr"/>
          </a:solidFill>
          <a:prstDash val="solid"/>
        </a:ln>
        <a:ln w="25400" cap="flat" cmpd="sng" algn="ctr">
          <a:solidFill>
            <a:schemeClr val="phClr"/>
          </a:solidFill>
          <a:prstDash val="solid"/>
        </a:ln>
      </a:lnStyleLst>
      <a:effectStyleLst>
        <a:effectStyle>
          <a:effectLst>
            <a:glow>
              <a:schemeClr val="phClr">
                <a:tint val="100000"/>
                <a:shade val="100000"/>
                <a:hueMod val="100000"/>
                <a:satMod val="100000"/>
              </a:schemeClr>
            </a:glow>
          </a:effectLst>
        </a:effectStyle>
        <a:effectStyle>
          <a:effectLst>
            <a:glow>
              <a:schemeClr val="phClr">
                <a:tint val="100000"/>
                <a:shade val="100000"/>
                <a:hueMod val="100000"/>
                <a:satMod val="100000"/>
              </a:schemeClr>
            </a:glow>
          </a:effectLst>
          <a:scene3d>
            <a:camera prst="orthographicFront">
              <a:rot lat="0" lon="0" rev="0"/>
            </a:camera>
            <a:lightRig rig="morning" dir="bl"/>
          </a:scene3d>
          <a:sp3d extrusionH="222250" contourW="25400" prstMaterial="matte">
            <a:bevelT w="38100" h="38100" prst="softRound"/>
            <a:bevelB/>
            <a:extrusionClr>
              <a:srgbClr val="FF0000"/>
            </a:extrusionClr>
            <a:contourClr>
              <a:schemeClr val="accent3">
                <a:tint val="100000"/>
                <a:shade val="100000"/>
                <a:hueMod val="100000"/>
                <a:satMod val="100000"/>
              </a:schemeClr>
            </a:contourClr>
          </a:sp3d>
        </a:effectStyle>
        <a:effectStyle>
          <a:effectLst>
            <a:glow>
              <a:schemeClr val="phClr">
                <a:tint val="100000"/>
                <a:shade val="100000"/>
                <a:hueMod val="100000"/>
                <a:satMod val="100000"/>
              </a:schemeClr>
            </a:glow>
          </a:effectLst>
          <a:scene3d>
            <a:camera prst="orthographicFront" fov="0">
              <a:rot lat="0" lon="0" rev="0"/>
            </a:camera>
            <a:lightRig rig="soft" dir="bl">
              <a:rot lat="0" lon="0" rev="0"/>
            </a:lightRig>
          </a:scene3d>
          <a:sp3d prstMaterial="plastic">
            <a:bevelT w="38100" h="38100"/>
            <a:contourClr>
              <a:schemeClr val="phClr">
                <a:tint val="100000"/>
                <a:shade val="100000"/>
                <a:hueMod val="100000"/>
                <a:satMod val="10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themeOverride>
</file>

<file path=ppt/theme/themeOverride2.xml><?xml version="1.0" encoding="utf-8"?>
<a:themeOverride xmlns:a="http://schemas.openxmlformats.org/drawingml/2006/main">
  <a:clrScheme name="">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Paper</Template>
  <TotalTime>560</TotalTime>
  <Words>1947</Words>
  <Application>Microsoft Office PowerPoint</Application>
  <PresentationFormat>自定义</PresentationFormat>
  <Paragraphs>433</Paragraphs>
  <Slides>37</Slides>
  <Notes>21</Notes>
  <HiddenSlides>0</HiddenSlides>
  <MMClips>0</MMClips>
  <ScaleCrop>false</ScaleCrop>
  <HeadingPairs>
    <vt:vector size="4" baseType="variant">
      <vt:variant>
        <vt:lpstr>主题</vt:lpstr>
      </vt:variant>
      <vt:variant>
        <vt:i4>2</vt:i4>
      </vt:variant>
      <vt:variant>
        <vt:lpstr>幻灯片标题</vt:lpstr>
      </vt:variant>
      <vt:variant>
        <vt:i4>37</vt:i4>
      </vt:variant>
    </vt:vector>
  </HeadingPairs>
  <TitlesOfParts>
    <vt:vector size="39" baseType="lpstr">
      <vt:lpstr>1_Office 主题​​</vt:lpstr>
      <vt:lpstr>2_Office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多吉</dc:creator>
  <cp:lastModifiedBy>dell</cp:lastModifiedBy>
  <cp:revision>636</cp:revision>
  <dcterms:created xsi:type="dcterms:W3CDTF">2014-01-11T15:22:00Z</dcterms:created>
  <dcterms:modified xsi:type="dcterms:W3CDTF">2019-04-02T01:14:18Z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2052-11.1.0.8527</vt:lpwstr>
  </property>
</Properties>
</file>